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6.jpe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32.jfif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4.jpe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7.png"/><Relationship Id="rId26" Type="http://schemas.openxmlformats.org/officeDocument/2006/relationships/image" Target="../media/image43.jpe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12" Type="http://schemas.openxmlformats.org/officeDocument/2006/relationships/image" Target="../media/image9.png"/><Relationship Id="rId17" Type="http://schemas.openxmlformats.org/officeDocument/2006/relationships/image" Target="../media/image36.jpeg"/><Relationship Id="rId25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4" Type="http://schemas.openxmlformats.org/officeDocument/2006/relationships/image" Target="../media/image42.jpeg"/><Relationship Id="rId5" Type="http://schemas.openxmlformats.org/officeDocument/2006/relationships/image" Target="../media/image4.png"/><Relationship Id="rId15" Type="http://schemas.openxmlformats.org/officeDocument/2006/relationships/image" Target="../media/image34.jpeg"/><Relationship Id="rId23" Type="http://schemas.openxmlformats.org/officeDocument/2006/relationships/image" Target="../media/image41.jpeg"/><Relationship Id="rId10" Type="http://schemas.openxmlformats.org/officeDocument/2006/relationships/image" Target="../media/image8.png"/><Relationship Id="rId19" Type="http://schemas.openxmlformats.org/officeDocument/2006/relationships/image" Target="../media/image3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33.jpe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331" y="1188118"/>
            <a:ext cx="151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Endangered Animals -</a:t>
            </a:r>
            <a:r>
              <a:rPr lang="en-GB" dirty="0" err="1" smtClean="0"/>
              <a:t>Powerpoint</a:t>
            </a:r>
            <a:endParaRPr lang="en-GB" dirty="0" smtClean="0"/>
          </a:p>
          <a:p>
            <a:pPr algn="ctr"/>
            <a:r>
              <a:rPr lang="en-GB" dirty="0" smtClean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6627" y="4281608"/>
            <a:ext cx="146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E-Safety / Cyberbullying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0858" y="1181056"/>
            <a:ext cx="153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Scratch Programming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53193" y="4250829"/>
            <a:ext cx="141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Desktop Publishing – Creating a leaflet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709558" y="1200228"/>
            <a:ext cx="143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397407" y="4220159"/>
            <a:ext cx="142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Using Datasets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/>
          <a:srcRect l="17785" t="5864" r="20812" b="6131"/>
          <a:stretch/>
        </p:blipFill>
        <p:spPr>
          <a:xfrm>
            <a:off x="701882" y="76782"/>
            <a:ext cx="708464" cy="708464"/>
          </a:xfrm>
          <a:prstGeom prst="rect">
            <a:avLst/>
          </a:prstGeom>
        </p:spPr>
      </p:pic>
      <p:pic>
        <p:nvPicPr>
          <p:cNvPr id="1026" name="Picture 2" descr="Cat Scratches Clipart Svg Black And White Stock Image - Scratch Program, HD  Png Download - kind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2" t="5895" r="20969" b="5649"/>
          <a:stretch/>
        </p:blipFill>
        <p:spPr bwMode="auto">
          <a:xfrm>
            <a:off x="6776688" y="1345059"/>
            <a:ext cx="816819" cy="10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7461" y="3643919"/>
            <a:ext cx="1098813" cy="1098813"/>
          </a:xfrm>
          <a:prstGeom prst="rect">
            <a:avLst/>
          </a:prstGeom>
        </p:spPr>
      </p:pic>
      <p:pic>
        <p:nvPicPr>
          <p:cNvPr id="1038" name="Picture 14" descr="Stop Cyberbullying Quote. Vector Concept Desing. Stock Vector -  Illustration of computer, internet: 153517909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9831" r="9231" b="12911"/>
          <a:stretch/>
        </p:blipFill>
        <p:spPr bwMode="auto">
          <a:xfrm>
            <a:off x="5206127" y="4954486"/>
            <a:ext cx="1030147" cy="9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58" y="3566076"/>
            <a:ext cx="992503" cy="10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972 Excel Spreadsheet Illustrations &amp; Clip Art - i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33" y="1019550"/>
            <a:ext cx="1339495" cy="13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icrosoft Excel Spreadsheet Microsoft Office Clip Art, PNG, 490x595px,  Microsoft Excel, Area, Brand, Grass, Green Download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9179" r="22856" b="13416"/>
          <a:stretch/>
        </p:blipFill>
        <p:spPr bwMode="auto">
          <a:xfrm>
            <a:off x="7672001" y="91626"/>
            <a:ext cx="856280" cy="8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urs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6" y="167178"/>
            <a:ext cx="1226649" cy="6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edical PowerPoint Template With Animations And Clipart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33" y="1511983"/>
            <a:ext cx="1336894" cy="9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nternet Safet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66" y="3819071"/>
            <a:ext cx="1571876" cy="10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op tips of internet safety day – Mandela Clas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4" y="5301128"/>
            <a:ext cx="969102" cy="7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46,702 Data Collection Illustrations &amp; Clip Art - iStock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78" y="5584593"/>
            <a:ext cx="1053191" cy="10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58" y="4783186"/>
            <a:ext cx="1827229" cy="12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1844" y="1206164"/>
            <a:ext cx="1376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After School Club – Creating a survey / Gathering information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27744" y="4287648"/>
            <a:ext cx="150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Powerpoint</a:t>
            </a:r>
            <a:r>
              <a:rPr lang="en-GB" dirty="0" smtClean="0"/>
              <a:t> Presentations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42766" y="1057906"/>
            <a:ext cx="143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JustBasic</a:t>
            </a:r>
            <a:r>
              <a:rPr lang="en-GB" dirty="0" smtClean="0"/>
              <a:t> Computer Programming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36376" y="4287647"/>
            <a:ext cx="147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Desktop Publishing – Creating a leaflet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692053" y="1243780"/>
            <a:ext cx="143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428931" y="4287647"/>
            <a:ext cx="135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Handling</a:t>
            </a:r>
            <a:endParaRPr lang="en-GB" dirty="0"/>
          </a:p>
        </p:txBody>
      </p:sp>
      <p:pic>
        <p:nvPicPr>
          <p:cNvPr id="28" name="Picture 34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30757"/>
          <a:stretch/>
        </p:blipFill>
        <p:spPr bwMode="auto">
          <a:xfrm>
            <a:off x="4784817" y="3742695"/>
            <a:ext cx="1827229" cy="4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/>
          <a:srcRect l="17785" t="5864" r="20812" b="6131"/>
          <a:stretch/>
        </p:blipFill>
        <p:spPr>
          <a:xfrm>
            <a:off x="2234222" y="5209191"/>
            <a:ext cx="708464" cy="708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5319" y="3682189"/>
            <a:ext cx="1928630" cy="964315"/>
          </a:xfrm>
          <a:prstGeom prst="rect">
            <a:avLst/>
          </a:prstGeom>
        </p:spPr>
      </p:pic>
      <p:pic>
        <p:nvPicPr>
          <p:cNvPr id="2056" name="Picture 8" descr="Learn More - Just BASI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110" r="6097" b="13363"/>
          <a:stretch/>
        </p:blipFill>
        <p:spPr bwMode="auto">
          <a:xfrm>
            <a:off x="6767053" y="230074"/>
            <a:ext cx="1174194" cy="8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/>
          <a:srcRect l="3463" t="9978" r="1482" b="7929"/>
          <a:stretch/>
        </p:blipFill>
        <p:spPr>
          <a:xfrm>
            <a:off x="10508987" y="1217606"/>
            <a:ext cx="1284790" cy="1109592"/>
          </a:xfrm>
          <a:prstGeom prst="rect">
            <a:avLst/>
          </a:prstGeom>
        </p:spPr>
      </p:pic>
      <p:pic>
        <p:nvPicPr>
          <p:cNvPr id="2058" name="Picture 10" descr="Data Handling Activities | Teaching Resource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819" y="5666164"/>
            <a:ext cx="1326397" cy="9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8 Data Handling Illustrations &amp; Clip Art - iSto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09" y="3813218"/>
            <a:ext cx="1061007" cy="13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ding Programming Clipart Hd PNG, Pc Coding Programming Flat Illustration  With Code Script, Pc Clipart, Pc, Technology PNG Image For Free Download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20758" r="7159" b="26719"/>
          <a:stretch/>
        </p:blipFill>
        <p:spPr bwMode="auto">
          <a:xfrm>
            <a:off x="6856541" y="1675314"/>
            <a:ext cx="1531799" cy="9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est Desktop Publishing Software in 2022: Compare Reviews on 100+ | G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30" y="4953083"/>
            <a:ext cx="867690" cy="8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2" descr="After School Club timetable | St Matthews CofE Primar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0" y="772422"/>
            <a:ext cx="159712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ICT </a:t>
            </a:r>
            <a:r>
              <a:rPr lang="en-GB" sz="3200" b="1" dirty="0" smtClean="0"/>
              <a:t>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3394" y="1196405"/>
            <a:ext cx="1418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Hardware/ Software Multimedia </a:t>
            </a:r>
            <a:r>
              <a:rPr lang="en-GB" sz="1400" smtClean="0"/>
              <a:t>ICT Presentations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40702" y="4203039"/>
            <a:ext cx="14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Scratch Programming Part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61106" y="1178512"/>
            <a:ext cx="1507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Powerpoint</a:t>
            </a:r>
            <a:r>
              <a:rPr lang="en-GB" dirty="0" smtClean="0"/>
              <a:t> Presentations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59186" y="4035208"/>
            <a:ext cx="144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Databases – Murder Mountain Mystery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738696" y="1196405"/>
            <a:ext cx="136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388729" y="4248687"/>
            <a:ext cx="143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Scratch Programming Part 2</a:t>
            </a:r>
            <a:endParaRPr lang="en-GB" sz="1600" dirty="0"/>
          </a:p>
        </p:txBody>
      </p:sp>
      <p:pic>
        <p:nvPicPr>
          <p:cNvPr id="3074" name="Picture 2" descr="Multimedia Components - Abbeywood Community School Edexcel Applied IC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68" y="1520348"/>
            <a:ext cx="894842" cy="10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éo Multimédia Et Photo Icons Dans La Boîte De Carton. Clip Art Libres De  Droits , Svg , Vecteurs Et Illustration. Image 12268734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7"/>
          <a:stretch/>
        </p:blipFill>
        <p:spPr bwMode="auto">
          <a:xfrm>
            <a:off x="608125" y="596204"/>
            <a:ext cx="703187" cy="10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ro to Programming with Scratch - Online Programming Course - FutureLear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72" y="3699752"/>
            <a:ext cx="1447721" cy="12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ratch Intro - Welcome to Mr.Lewis' Online Project Si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025" y="5574166"/>
            <a:ext cx="1022785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edia and Information Literacy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8865" r="14638" b="20550"/>
          <a:stretch/>
        </p:blipFill>
        <p:spPr bwMode="auto">
          <a:xfrm>
            <a:off x="3185919" y="205398"/>
            <a:ext cx="898871" cy="7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atabase Illustrations and Stock Art. 103,837 Database illustration and  vector EPS clipart graphics available to search from thousands of royalty  free stock clip art designers.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>
            <a:off x="5061106" y="3698410"/>
            <a:ext cx="1441024" cy="8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atabase Illustrations and Stock Art. 103,837 Database illustration and  vector EPS clipart graphics available to search from thousands of royalty  free stock clip art designers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21069"/>
          <a:stretch/>
        </p:blipFill>
        <p:spPr bwMode="auto">
          <a:xfrm>
            <a:off x="8275125" y="5365159"/>
            <a:ext cx="1368048" cy="6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omputing - Scratch and Hour of Code - BSAK Year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82" y="4954553"/>
            <a:ext cx="1104618" cy="10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9186" y="1698562"/>
            <a:ext cx="1666684" cy="833342"/>
          </a:xfrm>
          <a:prstGeom prst="rect">
            <a:avLst/>
          </a:prstGeom>
        </p:spPr>
      </p:pic>
      <p:pic>
        <p:nvPicPr>
          <p:cNvPr id="3090" name="Picture 18" descr="Free Spreadsheet Cliparts, Download Free Spreadsheet Cliparts png images,  Free ClipArts on Clipart Librar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445" y="1042927"/>
            <a:ext cx="640202" cy="6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972 Excel Spreadsheet Illustrations &amp; Clip Art - iStock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268" y="1842736"/>
            <a:ext cx="930874" cy="9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5"/>
          <a:srcRect l="17785" t="5864" r="20812" b="6131"/>
          <a:stretch/>
        </p:blipFill>
        <p:spPr>
          <a:xfrm>
            <a:off x="6668637" y="101746"/>
            <a:ext cx="708464" cy="708464"/>
          </a:xfrm>
          <a:prstGeom prst="rect">
            <a:avLst/>
          </a:prstGeom>
        </p:spPr>
      </p:pic>
      <p:pic>
        <p:nvPicPr>
          <p:cNvPr id="3092" name="Picture 20" descr="Database Building And Hygiene Service in Kakkanad, Ernakulam, Uniqleads  Research Private Limited | ID: 2127494207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75" y="3583451"/>
            <a:ext cx="1177195" cy="11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87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26</cp:revision>
  <cp:lastPrinted>2022-10-18T08:52:25Z</cp:lastPrinted>
  <dcterms:created xsi:type="dcterms:W3CDTF">2022-10-18T08:33:50Z</dcterms:created>
  <dcterms:modified xsi:type="dcterms:W3CDTF">2024-10-17T16:04:55Z</dcterms:modified>
</cp:coreProperties>
</file>