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smtClean="0"/>
              <a:t>Travelling Independently </a:t>
            </a:r>
            <a:r>
              <a:rPr lang="en-GB" sz="3200" b="1" dirty="0" smtClean="0"/>
              <a:t>Year 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/>
          </a:p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</a:rPr>
              <a:t>Crossing roads safely and independently</a:t>
            </a: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(Group 1)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92786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/>
          </a:p>
        </p:txBody>
      </p:sp>
      <p:cxnSp>
        <p:nvCxnSpPr>
          <p:cNvPr id="39" name="Straight Arrow Connector 38"/>
          <p:cNvCxnSpPr>
            <a:endCxn id="12" idx="1"/>
          </p:cNvCxnSpPr>
          <p:nvPr/>
        </p:nvCxnSpPr>
        <p:spPr>
          <a:xfrm flipV="1">
            <a:off x="2880148" y="1569486"/>
            <a:ext cx="1928467" cy="2076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0812249">
            <a:off x="5017573" y="3541117"/>
            <a:ext cx="1205507" cy="1205507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9904528" y="4331536"/>
            <a:ext cx="18974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Travel independently on a chosen journey</a:t>
            </a:r>
          </a:p>
          <a:p>
            <a:pPr algn="ctr"/>
            <a:r>
              <a:rPr lang="en-GB" sz="1400" dirty="0"/>
              <a:t> (Group </a:t>
            </a:r>
            <a:r>
              <a:rPr lang="en-GB" sz="1400" dirty="0" smtClean="0"/>
              <a:t>2)</a:t>
            </a:r>
            <a:endParaRPr lang="en-GB" sz="1400" dirty="0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13658" y="1493241"/>
            <a:ext cx="1251496" cy="93741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6896" y="299787"/>
            <a:ext cx="1530459" cy="68528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834838" y="4867783"/>
            <a:ext cx="1265917" cy="948216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014067">
            <a:off x="3196356" y="489857"/>
            <a:ext cx="1224344" cy="91354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0949974">
            <a:off x="7083509" y="1696826"/>
            <a:ext cx="992818" cy="992818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455843">
            <a:off x="1079021" y="4050626"/>
            <a:ext cx="660715" cy="896929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21"/>
          <a:srcRect b="6281"/>
          <a:stretch/>
        </p:blipFill>
        <p:spPr>
          <a:xfrm>
            <a:off x="8592156" y="3582556"/>
            <a:ext cx="1062551" cy="103653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574169" y="4424910"/>
            <a:ext cx="172963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Crossing roads safely and independently</a:t>
            </a:r>
          </a:p>
          <a:p>
            <a:r>
              <a:rPr lang="en-GB" sz="1400" dirty="0"/>
              <a:t>(Group </a:t>
            </a:r>
            <a:r>
              <a:rPr lang="en-GB" sz="1400" dirty="0" smtClean="0"/>
              <a:t>2) </a:t>
            </a:r>
            <a:endParaRPr lang="en-GB" sz="1400" dirty="0"/>
          </a:p>
        </p:txBody>
      </p:sp>
      <p:sp>
        <p:nvSpPr>
          <p:cNvPr id="12" name="Rectangle 11"/>
          <p:cNvSpPr/>
          <p:nvPr/>
        </p:nvSpPr>
        <p:spPr>
          <a:xfrm>
            <a:off x="4808615" y="1092432"/>
            <a:ext cx="15935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400" dirty="0">
                <a:solidFill>
                  <a:prstClr val="black"/>
                </a:solidFill>
              </a:rPr>
              <a:t>Preparing yourself for a journey using public transport</a:t>
            </a:r>
          </a:p>
          <a:p>
            <a:pPr lvl="0" algn="ctr"/>
            <a:r>
              <a:rPr lang="en-GB" sz="1400" dirty="0">
                <a:solidFill>
                  <a:prstClr val="black"/>
                </a:solidFill>
              </a:rPr>
              <a:t>(Group 1)</a:t>
            </a:r>
            <a:endParaRPr lang="en-GB" sz="14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679178" y="4223814"/>
            <a:ext cx="16010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400" dirty="0">
                <a:solidFill>
                  <a:prstClr val="black"/>
                </a:solidFill>
              </a:rPr>
              <a:t>Preparing yourself for a journey using public transport</a:t>
            </a:r>
          </a:p>
          <a:p>
            <a:pPr lvl="0" algn="ctr"/>
            <a:r>
              <a:rPr lang="en-GB" sz="1400" dirty="0">
                <a:solidFill>
                  <a:prstClr val="black"/>
                </a:solidFill>
              </a:rPr>
              <a:t>(Group </a:t>
            </a:r>
            <a:r>
              <a:rPr lang="en-GB" sz="1400" dirty="0" smtClean="0">
                <a:solidFill>
                  <a:prstClr val="black"/>
                </a:solidFill>
              </a:rPr>
              <a:t>2)</a:t>
            </a:r>
            <a:endParaRPr lang="en-GB" sz="1400" dirty="0">
              <a:solidFill>
                <a:prstClr val="black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335042" y="4740162"/>
            <a:ext cx="2224689" cy="14955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8598096" y="1009056"/>
            <a:ext cx="176061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400" dirty="0">
                <a:solidFill>
                  <a:prstClr val="black"/>
                </a:solidFill>
              </a:rPr>
              <a:t>Travel independently on a chosen journey</a:t>
            </a:r>
          </a:p>
          <a:p>
            <a:pPr lvl="0" algn="ctr"/>
            <a:r>
              <a:rPr lang="en-GB" sz="1400" dirty="0">
                <a:solidFill>
                  <a:prstClr val="black"/>
                </a:solidFill>
              </a:rPr>
              <a:t> (Group </a:t>
            </a:r>
            <a:r>
              <a:rPr lang="en-GB" sz="1400" dirty="0" smtClean="0">
                <a:solidFill>
                  <a:prstClr val="black"/>
                </a:solidFill>
              </a:rPr>
              <a:t>1)</a:t>
            </a:r>
            <a:endParaRPr lang="en-GB" sz="1400" dirty="0">
              <a:solidFill>
                <a:prstClr val="black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6624529" y="1537317"/>
            <a:ext cx="1928467" cy="20764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V="1">
            <a:off x="8469640" y="4725533"/>
            <a:ext cx="1383338" cy="1462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574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75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Rob Stringfellow</cp:lastModifiedBy>
  <cp:revision>59</cp:revision>
  <cp:lastPrinted>2022-10-18T08:52:25Z</cp:lastPrinted>
  <dcterms:created xsi:type="dcterms:W3CDTF">2022-10-18T08:33:50Z</dcterms:created>
  <dcterms:modified xsi:type="dcterms:W3CDTF">2024-07-08T13:21:53Z</dcterms:modified>
</cp:coreProperties>
</file>