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Travelling Independently </a:t>
            </a:r>
            <a:r>
              <a:rPr lang="en-GB" sz="3200" b="1" dirty="0" smtClean="0"/>
              <a:t>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Crossing roads safely and independently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(Group 1)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cxnSp>
        <p:nvCxnSpPr>
          <p:cNvPr id="39" name="Straight Arrow Connector 38"/>
          <p:cNvCxnSpPr>
            <a:endCxn id="12" idx="1"/>
          </p:cNvCxnSpPr>
          <p:nvPr/>
        </p:nvCxnSpPr>
        <p:spPr>
          <a:xfrm flipV="1">
            <a:off x="2880148" y="1569486"/>
            <a:ext cx="1928467" cy="207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249">
            <a:off x="5017573" y="3541117"/>
            <a:ext cx="1205507" cy="12055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904528" y="4331536"/>
            <a:ext cx="1897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Travel independently on a chosen journey</a:t>
            </a:r>
          </a:p>
          <a:p>
            <a:pPr algn="ctr"/>
            <a:r>
              <a:rPr lang="en-GB" sz="1400" dirty="0"/>
              <a:t> (Group </a:t>
            </a:r>
            <a:r>
              <a:rPr lang="en-GB" sz="1400" dirty="0" smtClean="0"/>
              <a:t>2)</a:t>
            </a:r>
            <a:endParaRPr lang="en-GB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3658" y="1493241"/>
            <a:ext cx="1251496" cy="9374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6896" y="299787"/>
            <a:ext cx="1530459" cy="6852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4838" y="4867783"/>
            <a:ext cx="1265917" cy="9482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014067">
            <a:off x="3196356" y="489857"/>
            <a:ext cx="1224344" cy="9135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949974">
            <a:off x="7083509" y="1696826"/>
            <a:ext cx="992818" cy="9928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55843">
            <a:off x="1079021" y="4050626"/>
            <a:ext cx="660715" cy="8969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1"/>
          <a:srcRect b="6281"/>
          <a:stretch/>
        </p:blipFill>
        <p:spPr>
          <a:xfrm>
            <a:off x="8592156" y="3582556"/>
            <a:ext cx="1062551" cy="1036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4169" y="4424910"/>
            <a:ext cx="1729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Crossing roads safely and independently</a:t>
            </a:r>
          </a:p>
          <a:p>
            <a:r>
              <a:rPr lang="en-GB" sz="1400" dirty="0"/>
              <a:t>(Group </a:t>
            </a:r>
            <a:r>
              <a:rPr lang="en-GB" sz="1400" dirty="0" smtClean="0"/>
              <a:t>2) 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808615" y="1092432"/>
            <a:ext cx="159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olidFill>
                  <a:prstClr val="black"/>
                </a:solidFill>
              </a:rPr>
              <a:t>Preparing yourself for a journey using public transport</a:t>
            </a:r>
          </a:p>
          <a:p>
            <a:pPr lvl="0" algn="ctr"/>
            <a:r>
              <a:rPr lang="en-GB" sz="1400" dirty="0">
                <a:solidFill>
                  <a:prstClr val="black"/>
                </a:solidFill>
              </a:rPr>
              <a:t>(Group 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79178" y="4223814"/>
            <a:ext cx="1601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olidFill>
                  <a:prstClr val="black"/>
                </a:solidFill>
              </a:rPr>
              <a:t>Preparing yourself for a journey using public transport</a:t>
            </a:r>
          </a:p>
          <a:p>
            <a:pPr lvl="0" algn="ctr"/>
            <a:r>
              <a:rPr lang="en-GB" sz="1400" dirty="0">
                <a:solidFill>
                  <a:prstClr val="black"/>
                </a:solidFill>
              </a:rPr>
              <a:t>(Group </a:t>
            </a:r>
            <a:r>
              <a:rPr lang="en-GB" sz="1400" dirty="0" smtClean="0">
                <a:solidFill>
                  <a:prstClr val="black"/>
                </a:solidFill>
              </a:rPr>
              <a:t>2)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335042" y="4740162"/>
            <a:ext cx="2224689" cy="149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598096" y="1009056"/>
            <a:ext cx="1760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olidFill>
                  <a:prstClr val="black"/>
                </a:solidFill>
              </a:rPr>
              <a:t>Travel independently on a chosen journey</a:t>
            </a:r>
          </a:p>
          <a:p>
            <a:pPr lvl="0" algn="ctr"/>
            <a:r>
              <a:rPr lang="en-GB" sz="1400" dirty="0">
                <a:solidFill>
                  <a:prstClr val="black"/>
                </a:solidFill>
              </a:rPr>
              <a:t> (Group </a:t>
            </a:r>
            <a:r>
              <a:rPr lang="en-GB" sz="1400" dirty="0" smtClean="0">
                <a:solidFill>
                  <a:prstClr val="black"/>
                </a:solidFill>
              </a:rPr>
              <a:t>1)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24529" y="1537317"/>
            <a:ext cx="1928467" cy="207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469640" y="4725533"/>
            <a:ext cx="1383338" cy="146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7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Rob Stringfellow</cp:lastModifiedBy>
  <cp:revision>59</cp:revision>
  <cp:lastPrinted>2022-10-18T08:52:25Z</cp:lastPrinted>
  <dcterms:created xsi:type="dcterms:W3CDTF">2022-10-18T08:33:50Z</dcterms:created>
  <dcterms:modified xsi:type="dcterms:W3CDTF">2024-07-08T13:21:53Z</dcterms:modified>
</cp:coreProperties>
</file>