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12/09/2024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2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5" Type="http://schemas.openxmlformats.org/officeDocument/2006/relationships/image" Target="../media/image15.png"/><Relationship Id="rId10" Type="http://schemas.openxmlformats.org/officeDocument/2006/relationships/image" Target="../media/image8.png"/><Relationship Id="rId19" Type="http://schemas.openxmlformats.org/officeDocument/2006/relationships/image" Target="../media/image19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ICT 6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Form Year 12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473103"/>
              </p:ext>
            </p:extLst>
          </p:nvPr>
        </p:nvGraphicFramePr>
        <p:xfrm>
          <a:off x="971319" y="348450"/>
          <a:ext cx="2071140" cy="21402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598326"/>
              </p:ext>
            </p:extLst>
          </p:nvPr>
        </p:nvGraphicFramePr>
        <p:xfrm>
          <a:off x="4752951" y="244658"/>
          <a:ext cx="1893724" cy="2510054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38246"/>
              </p:ext>
            </p:extLst>
          </p:nvPr>
        </p:nvGraphicFramePr>
        <p:xfrm>
          <a:off x="6535658" y="3575794"/>
          <a:ext cx="1985595" cy="1606255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1606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81925"/>
              </p:ext>
            </p:extLst>
          </p:nvPr>
        </p:nvGraphicFramePr>
        <p:xfrm>
          <a:off x="2381109" y="3639208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66648" y="244658"/>
            <a:ext cx="17026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Entry 3 Certificate – Using Email / Desktop Publishing / Database Software / Internet Fundamentals / Spreadsheet Software</a:t>
            </a:r>
          </a:p>
          <a:p>
            <a:r>
              <a:rPr lang="en-GB" sz="1200" dirty="0" smtClean="0"/>
              <a:t>Level </a:t>
            </a:r>
            <a:r>
              <a:rPr lang="en-GB" sz="1200" dirty="0" smtClean="0"/>
              <a:t>1 Award – Word Processing </a:t>
            </a:r>
            <a:r>
              <a:rPr lang="en-GB" sz="1200" dirty="0" smtClean="0"/>
              <a:t>Software / Presentation Software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2564524" y="3639207"/>
            <a:ext cx="17131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Word Processing Software / Presentation Software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45269" y="244658"/>
            <a:ext cx="16903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Presentation Software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6682999" y="3510394"/>
            <a:ext cx="17472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</a:t>
            </a:r>
            <a:r>
              <a:rPr lang="en-GB" smtClean="0"/>
              <a:t>Presentation Software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8713806" y="244658"/>
            <a:ext cx="16493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Presentation Software / Database Software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953297" y="3575794"/>
            <a:ext cx="18918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Level 1 Award – Desktop Publishing Software</a:t>
            </a:r>
            <a:endParaRPr lang="en-GB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153629" y="873240"/>
            <a:ext cx="1475360" cy="90228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786248" y="3828168"/>
            <a:ext cx="1381413" cy="1213209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928582" y="4164861"/>
            <a:ext cx="1225402" cy="1225402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934199" y="720826"/>
            <a:ext cx="1207113" cy="120711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677920" y="4221670"/>
            <a:ext cx="920576" cy="920576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769842" y="1216319"/>
            <a:ext cx="1268078" cy="9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ICT 6</a:t>
            </a:r>
            <a:r>
              <a:rPr lang="en-GB" sz="3200" b="1" baseline="30000" dirty="0" smtClean="0"/>
              <a:t>th</a:t>
            </a:r>
            <a:r>
              <a:rPr lang="en-GB" sz="3200" b="1" dirty="0" smtClean="0"/>
              <a:t> Form Year 13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22550" y="3492136"/>
            <a:ext cx="2135744" cy="26714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598154"/>
              </p:ext>
            </p:extLst>
          </p:nvPr>
        </p:nvGraphicFramePr>
        <p:xfrm>
          <a:off x="9995152" y="4079677"/>
          <a:ext cx="1692543" cy="980608"/>
        </p:xfrm>
        <a:graphic>
          <a:graphicData uri="http://schemas.openxmlformats.org/drawingml/2006/table">
            <a:tbl>
              <a:tblPr/>
              <a:tblGrid>
                <a:gridCol w="1692543">
                  <a:extLst>
                    <a:ext uri="{9D8B030D-6E8A-4147-A177-3AD203B41FA5}">
                      <a16:colId xmlns:a16="http://schemas.microsoft.com/office/drawing/2014/main" val="3068075569"/>
                    </a:ext>
                  </a:extLst>
                </a:gridCol>
              </a:tblGrid>
              <a:tr h="9806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36302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13211"/>
              </p:ext>
            </p:extLst>
          </p:nvPr>
        </p:nvGraphicFramePr>
        <p:xfrm>
          <a:off x="1390084" y="195291"/>
          <a:ext cx="1849738" cy="192786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54990" y="135066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390084" y="195291"/>
            <a:ext cx="18497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E3 Certificate – </a:t>
            </a:r>
            <a:r>
              <a:rPr lang="en-GB" sz="1600" dirty="0" smtClean="0"/>
              <a:t>Internet Fundamentals</a:t>
            </a:r>
          </a:p>
          <a:p>
            <a:r>
              <a:rPr lang="en-GB" sz="1600" dirty="0" smtClean="0"/>
              <a:t>Level 1 Certificate – Presentation Software / Spreadsheet Software / Desktop Publishing Software</a:t>
            </a:r>
            <a:endParaRPr lang="en-GB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2501462" y="3668110"/>
            <a:ext cx="17552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 Certificate – Database Software / Desktop Publishing Software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752951" y="165850"/>
            <a:ext cx="1883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 Certificate – Desktop Publishing Software 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6582083" y="3541556"/>
            <a:ext cx="1810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 Certificate – Using Email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8558293" y="195291"/>
            <a:ext cx="17922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 Certificate – Desktop Publishing Software / Using Email 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9995152" y="3668110"/>
            <a:ext cx="1776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E3 Certificate – Internet Fundamentals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64280" y="3834853"/>
            <a:ext cx="1213209" cy="120711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602408" y="795455"/>
            <a:ext cx="920576" cy="920576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99452" y="4187888"/>
            <a:ext cx="1524585" cy="1201142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831560" y="789508"/>
            <a:ext cx="1475360" cy="902286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616738" y="1179946"/>
            <a:ext cx="1383912" cy="121320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649449" y="4187887"/>
            <a:ext cx="1058338" cy="123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</TotalTime>
  <Words>137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Angela Ivins</cp:lastModifiedBy>
  <cp:revision>62</cp:revision>
  <cp:lastPrinted>2022-10-18T08:52:25Z</cp:lastPrinted>
  <dcterms:created xsi:type="dcterms:W3CDTF">2022-10-18T08:33:50Z</dcterms:created>
  <dcterms:modified xsi:type="dcterms:W3CDTF">2024-09-12T11:07:58Z</dcterms:modified>
</cp:coreProperties>
</file>