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8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5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67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2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9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63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2D70-73BB-472F-8E39-E815AC316B9C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5.jfif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14.jfif"/><Relationship Id="rId2" Type="http://schemas.openxmlformats.org/officeDocument/2006/relationships/image" Target="../media/image1.png"/><Relationship Id="rId16" Type="http://schemas.openxmlformats.org/officeDocument/2006/relationships/image" Target="../media/image13.jf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5" Type="http://schemas.openxmlformats.org/officeDocument/2006/relationships/image" Target="../media/image12.jfif"/><Relationship Id="rId10" Type="http://schemas.openxmlformats.org/officeDocument/2006/relationships/image" Target="../media/image8.png"/><Relationship Id="rId19" Type="http://schemas.openxmlformats.org/officeDocument/2006/relationships/image" Target="../media/image16.jfif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Beliefs and Values Year 9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63287" y="781396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57156" y="781395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89932" y="781394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2458" y="3879153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636327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269103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63040" y="873240"/>
            <a:ext cx="15405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Christianity (God)</a:t>
            </a:r>
          </a:p>
          <a:p>
            <a:pPr algn="ctr"/>
            <a:endParaRPr lang="en-GB" sz="1400" dirty="0"/>
          </a:p>
          <a:p>
            <a:r>
              <a:rPr lang="en-GB" sz="1400" dirty="0"/>
              <a:t>How do Christians mark the ‘turning</a:t>
            </a:r>
          </a:p>
          <a:p>
            <a:r>
              <a:rPr lang="en-GB" sz="1400" dirty="0"/>
              <a:t>points’ on the journey of life?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48717" y="3935896"/>
            <a:ext cx="14664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Hindu dharma</a:t>
            </a:r>
          </a:p>
          <a:p>
            <a:endParaRPr lang="en-GB" sz="1400" dirty="0"/>
          </a:p>
          <a:p>
            <a:r>
              <a:rPr lang="en-GB" sz="1400" dirty="0"/>
              <a:t>Is there one journey or many?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57030" y="873240"/>
            <a:ext cx="14868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Islam</a:t>
            </a:r>
          </a:p>
          <a:p>
            <a:endParaRPr lang="en-GB" sz="1400" dirty="0"/>
          </a:p>
          <a:p>
            <a:r>
              <a:rPr lang="en-GB" sz="1400" dirty="0"/>
              <a:t>What is Hajj and</a:t>
            </a:r>
          </a:p>
          <a:p>
            <a:r>
              <a:rPr lang="en-GB" sz="1400" dirty="0"/>
              <a:t>why is it important to Muslims?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96560" y="3945065"/>
            <a:ext cx="177157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Christianity (Jesus)</a:t>
            </a:r>
          </a:p>
          <a:p>
            <a:pPr algn="ctr"/>
            <a:endParaRPr lang="en-GB" sz="1400" dirty="0"/>
          </a:p>
          <a:p>
            <a:r>
              <a:rPr lang="en-GB" sz="1400" dirty="0"/>
              <a:t>Why do Christians</a:t>
            </a:r>
          </a:p>
          <a:p>
            <a:r>
              <a:rPr lang="en-GB" sz="1400" dirty="0"/>
              <a:t>believe Good Friday is ‘good’?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551025" y="809485"/>
            <a:ext cx="17180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/>
              <a:t>Buddhism</a:t>
            </a:r>
          </a:p>
          <a:p>
            <a:endParaRPr lang="en-GB" sz="1400"/>
          </a:p>
          <a:p>
            <a:r>
              <a:rPr lang="en-GB" sz="1400"/>
              <a:t>What do we mean by a ‘good life’?</a:t>
            </a:r>
            <a:endParaRPr lang="en-GB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10352400" y="3935896"/>
            <a:ext cx="16293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/>
              <a:t>Christianity (Church)</a:t>
            </a:r>
          </a:p>
          <a:p>
            <a:endParaRPr lang="en-GB" sz="1400"/>
          </a:p>
          <a:p>
            <a:r>
              <a:rPr lang="en-GB" sz="1400"/>
              <a:t>If life is like a journey, what’s</a:t>
            </a:r>
          </a:p>
          <a:p>
            <a:r>
              <a:rPr lang="en-GB" sz="1400"/>
              <a:t>the destination?</a:t>
            </a:r>
            <a:endParaRPr lang="en-GB" sz="14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501" y="1131165"/>
            <a:ext cx="1221334" cy="122133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728" y="1411849"/>
            <a:ext cx="1268614" cy="101590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990" y="1148039"/>
            <a:ext cx="1210989" cy="115307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30" y="3945065"/>
            <a:ext cx="1591213" cy="105888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725" y="3933910"/>
            <a:ext cx="1072605" cy="107260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728" y="4024987"/>
            <a:ext cx="1441080" cy="835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83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88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Lightfoot</dc:creator>
  <cp:lastModifiedBy>Caroline Bellard</cp:lastModifiedBy>
  <cp:revision>55</cp:revision>
  <cp:lastPrinted>2022-10-18T08:52:25Z</cp:lastPrinted>
  <dcterms:created xsi:type="dcterms:W3CDTF">2022-10-18T08:33:50Z</dcterms:created>
  <dcterms:modified xsi:type="dcterms:W3CDTF">2023-09-25T10:32:02Z</dcterms:modified>
</cp:coreProperties>
</file>