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B23A-E35C-E549-AFEC-DC2097444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0573E-B30F-7449-801E-ED2B50210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ACDF-DDAB-3F4B-902D-4A5A8BFA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F3A8-EAFC-6347-A73F-D866202F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1096-8E1B-BC40-BEF5-BEA07BA8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05D1-EACA-5E49-9465-E21C07AD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17A5-337F-BC4D-A211-2B48635FB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F9E3-00AE-0248-A5BD-BA47B29E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CA87-1176-3E4B-8CF1-8EF68646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3562-4657-914A-BD73-BFF6AD40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11F0C-8FF6-E24B-98E4-3DF29B70A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3B092-3613-1D4A-A329-C8EA87705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6ACC-E298-D34D-B9F3-28DC17F5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7F2B-32ED-2E4F-9E15-75A35B88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EAFA-4E0A-2548-BC23-CD148237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76BD-65C9-4B41-83E5-E3B50FAD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373E-8C44-E345-8B83-06B0343E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B9696-F9F4-0241-9B34-CEDC3FEC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9EDE5-C0FF-4842-A9CD-8E48FC98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C18E6-3E91-F44C-AE02-771B97A4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0A0F-0BB2-DA4F-9A9C-822D4D1C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CC937-0999-B041-9E20-8ACE48F4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A101-41DB-0A43-93B0-E9A22343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12752-9CA5-F249-9AC6-60596181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1925-D8FC-394D-97D1-30368146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3F49-9679-5949-A916-2717962E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9C4A-0A76-4642-8A9B-189EA8574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3CDDA-4B3E-EA48-B8AE-AC9313AF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6A3FB-12A4-A043-8956-25573961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49554-C0F7-5045-BD1F-741D8254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98F9-1B03-5D4C-96B1-453562EE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B1B-EBA8-C644-8041-990F5B56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C757B-6B7C-5443-AD91-00442DD9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04A3E-F145-1B40-8ACD-2728C105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ACE75-EB1A-9646-A7F1-0BC946D04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3A57D-4F87-C34D-B311-4D3EB1F7B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1176C-12E2-5D44-884C-B9180339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5DF86-5FB7-554E-BCC5-5CD8A1BC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127CE-A563-174A-8960-4A5743D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8915-740D-5A44-B91A-C64ED446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6BB11-4F41-EF46-8D6B-C0EC37C3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6C8C2-3E2D-BD40-BC63-DFE142B4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59156-EDCD-B841-A1B7-AED7F47A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7A669-A51A-2F49-8C19-CE605FC9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A76F6-19F2-2E43-B9CF-9B40F84E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5D2D3-668E-9D4B-8519-62F3C608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3AE3-00E5-7249-8800-4D9F23D4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06CF9-332E-CC4D-9C0F-F1EE9CE2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D690E-E5B7-214B-BD1A-6DD6FB13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317E-7E86-4247-9BF0-80312125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5628D-1F1B-A14D-9CCE-41570FA6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13360-B691-8647-9689-CBF7AB07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0D19-38FD-DB4A-BE0E-13155FA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54511-F578-5F40-939B-148AE2FB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D1650-37EC-7946-B681-69A38BD06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36D77-E2B2-3B48-9E71-6294F760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E247A-3811-8447-81C9-71203CB2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E8CF4-222D-304C-AB10-9D5993D0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D0F5F-6A62-7649-9C0C-68ECF125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1A8BF-27BA-5446-AEAB-97DB1FD0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8FFA-DF56-A24C-978B-734F2B2E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16B4-79E1-B840-BDA1-BFFAD4D93FDA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8458-92D6-B048-A298-BF934C6F0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797EF-A961-5C40-8C36-E7A89B2D0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13ED-F2D4-5042-AB62-0D037AD9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ursingmama.blogspot.com/2011/03/liars-half-truths-and-lying-all-in.html" TargetMode="External"/><Relationship Id="rId2" Type="http://schemas.openxmlformats.org/officeDocument/2006/relationships/hyperlink" Target="mailto:forestschool@caft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pixnio.com/holidays/easter/love-rabbits-statues-easter-holiday-toys-bunny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6B717-9646-E24F-8D2B-155E892859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18838" y="2626070"/>
            <a:ext cx="7534296" cy="383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Saturday March 5</a:t>
            </a:r>
            <a:r>
              <a:rPr lang="en-US" sz="2800" baseline="30000" dirty="0"/>
              <a:t>th</a:t>
            </a:r>
            <a:r>
              <a:rPr lang="en-US" sz="2800" dirty="0"/>
              <a:t>        </a:t>
            </a:r>
            <a:r>
              <a:rPr lang="en-US" sz="2800" b="1" dirty="0">
                <a:solidFill>
                  <a:srgbClr val="00B050"/>
                </a:solidFill>
              </a:rPr>
              <a:t>Spring is coming </a:t>
            </a:r>
          </a:p>
          <a:p>
            <a:r>
              <a:rPr lang="en-US" sz="2800" dirty="0"/>
              <a:t>Saturday March12th      </a:t>
            </a:r>
            <a:r>
              <a:rPr lang="en-US" sz="2800" b="1" dirty="0">
                <a:solidFill>
                  <a:srgbClr val="FF0000"/>
                </a:solidFill>
              </a:rPr>
              <a:t>Lets get Physical </a:t>
            </a:r>
            <a:r>
              <a:rPr lang="en-US" sz="2800" b="1" baseline="30000" dirty="0">
                <a:solidFill>
                  <a:srgbClr val="FF0000"/>
                </a:solidFill>
              </a:rPr>
              <a:t>      </a:t>
            </a:r>
            <a:endParaRPr lang="en-US" b="1" baseline="30000" dirty="0">
              <a:solidFill>
                <a:srgbClr val="FF0000"/>
              </a:solidFill>
            </a:endParaRPr>
          </a:p>
          <a:p>
            <a:r>
              <a:rPr lang="en-US" sz="2800" dirty="0"/>
              <a:t>Saturday March 19</a:t>
            </a:r>
            <a:r>
              <a:rPr lang="en-US" sz="2800" baseline="30000" dirty="0"/>
              <a:t>th</a:t>
            </a:r>
            <a:r>
              <a:rPr lang="en-US" sz="2800" dirty="0"/>
              <a:t>      </a:t>
            </a:r>
            <a:r>
              <a:rPr lang="en-US" b="1" dirty="0">
                <a:solidFill>
                  <a:srgbClr val="7030A0"/>
                </a:solidFill>
              </a:rPr>
              <a:t>How does the woodland grow </a:t>
            </a:r>
          </a:p>
          <a:p>
            <a:r>
              <a:rPr lang="en-US" sz="2800" dirty="0"/>
              <a:t>Saturday March 26</a:t>
            </a:r>
            <a:r>
              <a:rPr lang="en-US" sz="2800" baseline="30000" dirty="0"/>
              <a:t>th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Camp fire cook up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Saturday April 2</a:t>
            </a:r>
            <a:r>
              <a:rPr lang="en-US" sz="2800" baseline="30000" dirty="0"/>
              <a:t>nd</a:t>
            </a:r>
            <a:r>
              <a:rPr lang="en-US" sz="2800" dirty="0"/>
              <a:t>         </a:t>
            </a:r>
            <a:r>
              <a:rPr lang="en-US" sz="2800" b="1" dirty="0">
                <a:solidFill>
                  <a:srgbClr val="00B050"/>
                </a:solidFill>
              </a:rPr>
              <a:t>Easter Egg hunt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dirty="0"/>
              <a:t>Saturday April 9</a:t>
            </a:r>
            <a:r>
              <a:rPr lang="en-US" baseline="30000" dirty="0"/>
              <a:t>th</a:t>
            </a:r>
            <a:r>
              <a:rPr lang="en-US" dirty="0"/>
              <a:t>         </a:t>
            </a:r>
            <a:r>
              <a:rPr lang="en-US" b="1" dirty="0">
                <a:solidFill>
                  <a:srgbClr val="00B050"/>
                </a:solidFill>
              </a:rPr>
              <a:t>Party and dress up 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B6BC9-0A9B-5A4C-8F75-9C352F6FF6BF}"/>
              </a:ext>
            </a:extLst>
          </p:cNvPr>
          <p:cNvSpPr txBox="1"/>
          <p:nvPr/>
        </p:nvSpPr>
        <p:spPr>
          <a:xfrm>
            <a:off x="270934" y="905953"/>
            <a:ext cx="4247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Spring Term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 Forest school sessions @ CAFT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6 FREE sessions for families of children </a:t>
            </a:r>
            <a:r>
              <a:rPr lang="en-US" sz="2000" b="1" dirty="0">
                <a:solidFill>
                  <a:srgbClr val="FF0000"/>
                </a:solidFill>
              </a:rPr>
              <a:t>with ASD or learning difficulties in HALTON LA. </a:t>
            </a:r>
          </a:p>
          <a:p>
            <a:r>
              <a:rPr lang="en-US" sz="2000" dirty="0"/>
              <a:t> If you would like to join our fabulous forest school sessions please </a:t>
            </a:r>
            <a:r>
              <a:rPr lang="en-US" sz="2000" b="1" dirty="0"/>
              <a:t>e mail 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forestschool@caft.co.uk</a:t>
            </a:r>
            <a:r>
              <a:rPr lang="en-US" sz="2000" dirty="0"/>
              <a:t>  </a:t>
            </a:r>
          </a:p>
          <a:p>
            <a:pPr algn="ctr"/>
            <a:r>
              <a:rPr lang="en-US" sz="2000" dirty="0"/>
              <a:t>Please say whether you prefer mornings or afternoons.  </a:t>
            </a:r>
          </a:p>
          <a:p>
            <a:r>
              <a:rPr lang="en-US" sz="2000" b="1" dirty="0"/>
              <a:t>What families say … </a:t>
            </a:r>
          </a:p>
          <a:p>
            <a:r>
              <a:rPr lang="en-US" sz="2000" dirty="0"/>
              <a:t>‘</a:t>
            </a:r>
            <a:r>
              <a:rPr lang="en-GB" sz="2000" dirty="0"/>
              <a:t>I would highly recommend this to any parent’. </a:t>
            </a:r>
          </a:p>
          <a:p>
            <a:r>
              <a:rPr lang="en-GB" sz="2000" dirty="0"/>
              <a:t>Being able to attend the sessions as a family in a safe and inclusive environment is an invaluable experience’.</a:t>
            </a:r>
          </a:p>
          <a:p>
            <a:r>
              <a:rPr lang="en-US" sz="1200" b="1" dirty="0"/>
              <a:t>Host Joy </a:t>
            </a:r>
            <a:r>
              <a:rPr lang="en-US" sz="1200" dirty="0"/>
              <a:t>, ALL OUT adventure Forest School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D42614-390A-E145-B0B8-911C73E9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77" y="-12828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n>
                  <a:noFill/>
                </a:ln>
                <a:solidFill>
                  <a:srgbClr val="538135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ALL </a:t>
            </a:r>
            <a:r>
              <a:rPr lang="en-GB" sz="4000" b="1" dirty="0" err="1">
                <a:ln>
                  <a:noFill/>
                </a:ln>
                <a:solidFill>
                  <a:srgbClr val="538135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OUT</a:t>
            </a:r>
            <a:r>
              <a:rPr lang="en-GB" sz="4000" b="1" i="1" dirty="0" err="1">
                <a:solidFill>
                  <a:schemeClr val="accent6">
                    <a:lumMod val="75000"/>
                  </a:schemeClr>
                </a:solidFill>
              </a:rPr>
              <a:t>adventure</a:t>
            </a:r>
            <a:r>
              <a:rPr lang="en-GB" sz="4000" b="1" i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GB" sz="4000" b="1" i="1" dirty="0"/>
              <a:t>Forest School </a:t>
            </a:r>
            <a:r>
              <a:rPr lang="en-GB" sz="4000" b="1" i="1" dirty="0">
                <a:solidFill>
                  <a:schemeClr val="accent6">
                    <a:lumMod val="75000"/>
                  </a:schemeClr>
                </a:solidFill>
              </a:rPr>
              <a:t>@ </a:t>
            </a:r>
            <a:r>
              <a:rPr lang="en-GB" sz="4000" b="1" dirty="0">
                <a:solidFill>
                  <a:srgbClr val="00B0F0"/>
                </a:solidFill>
              </a:rPr>
              <a:t>CAFT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" descr="page1image4883552">
            <a:extLst>
              <a:ext uri="{FF2B5EF4-FFF2-40B4-BE49-F238E27FC236}">
                <a16:creationId xmlns:a16="http://schemas.microsoft.com/office/drawing/2014/main" id="{3E13BA2B-F9C3-6E4C-BBA7-027894C5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8" y="970885"/>
            <a:ext cx="5008597" cy="16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A3404E-E28D-5342-A0E7-1DEECF8B07B8}"/>
              </a:ext>
            </a:extLst>
          </p:cNvPr>
          <p:cNvSpPr txBox="1"/>
          <p:nvPr/>
        </p:nvSpPr>
        <p:spPr>
          <a:xfrm>
            <a:off x="8285986" y="5953489"/>
            <a:ext cx="424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Morning session 10- 12.30</a:t>
            </a:r>
          </a:p>
          <a:p>
            <a:r>
              <a:rPr lang="en-US" sz="1600" b="1" dirty="0"/>
              <a:t>Afternoon session 1- 3.30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AE9D5-2238-D344-ADD7-D7BA4CD50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065" y="185012"/>
            <a:ext cx="1179159" cy="785874"/>
          </a:xfrm>
          <a:prstGeom prst="rect">
            <a:avLst/>
          </a:prstGeom>
        </p:spPr>
      </p:pic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74D0E2E0-F257-AD49-A0F9-D8CC0C155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93971" y="95810"/>
            <a:ext cx="1559163" cy="12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154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ALL OUTadventure   Forest School @ CAFT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Potter</dc:creator>
  <cp:lastModifiedBy>Phil Potter</cp:lastModifiedBy>
  <cp:revision>9</cp:revision>
  <dcterms:created xsi:type="dcterms:W3CDTF">2021-12-15T14:44:53Z</dcterms:created>
  <dcterms:modified xsi:type="dcterms:W3CDTF">2022-02-10T10:48:57Z</dcterms:modified>
</cp:coreProperties>
</file>