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3251-2F28-C65C-8568-2633781E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8532D-2B23-E164-156D-1EC34ECEC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AFE2-1371-998B-0FBD-CAF75EF0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58BB9-8498-1F82-8848-E9A3D569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B1C0A-7B49-552E-5A12-0E1BBFE1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8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4B05-7069-C389-2E24-890B54BD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DD38B-F672-C0FE-3D45-D484DF97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43872-D740-BFDD-F657-56569963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8109-AF23-CEE0-A931-00917E17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A836-C406-2A9B-9BDD-5B972D06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140D2-0DA0-84EA-3DF6-90E6E2B18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2A03-0F6F-09B3-6FC5-2E0DAA567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32F6-E6D5-5BBC-1DED-9180FE2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75100-8918-285E-D198-C1B08122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CEC5-0890-1D21-8F3E-78E69EC6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5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44C5-F50A-CEFD-9D8D-7430220D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007B-59D7-694D-A4B4-47D69551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5B334-A10C-C462-A94A-AD408D5C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71396-6E62-9484-2497-BC5CE006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37784-4A50-9FE8-7223-73339114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8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27C1-CD8C-FA71-E2DA-09B31E70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3AFA8-84A6-175F-26AF-B51A8A0F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03169-CCD2-5D32-EF7F-D6521B46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9954-1F26-C40C-3D85-9FAF5092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99566-620B-A3C0-45A4-D7EE14A2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5169-3159-AF19-6F4D-6B7B0E4D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1E5F9-0EED-5E38-F024-979C93FA6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20511-1A2F-0F45-3572-76C3E443D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F9020-DBBE-0BBE-F8F8-659B062B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4E6AB-21E4-A8F2-1F52-DD1D659A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4A9C3-9328-ABAD-55A4-68DF40DF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4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3B55-F6C7-1D46-6459-7541984E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5DF28-EF2C-69CA-5D58-717BC768E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A9149-807F-896B-F5C7-7977D5FD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21B0F-706B-FDAF-7AD6-836F5F614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33A85-C0DD-2A16-D61D-07B48F4DA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0BA5B-4280-87C1-5881-7A6BE839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C2F361-701C-6421-6330-57823E88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D5EBC-4BCA-B580-411B-A4B71B26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517B-C453-5A95-FA58-762EC878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647B7-DA95-DCCA-9464-0F5F5CCD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1463-F0DE-C26B-9B6B-45200EA4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F6D48-6BCD-73BE-6CE8-DE82D75C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708B7-6505-FD10-B68C-D6B10115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E6D93-3A50-3A1F-2147-95004AB5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89DA-C550-C565-29D7-4D41565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8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E91A-E367-41B3-D137-E9E2CE68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8997-24A9-C47B-1FFE-B0138D9F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8490D-78C3-C8E6-6542-4B6B064BC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89A9F-959A-8B64-6548-8BE97D7B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58353-55AA-9F2E-2FA5-C0836452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82CE8-7B49-7B90-021A-5508803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4F22-122A-EB0E-11C6-C1BD7E94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06C92-2794-B1CC-4B1D-9A0E5AB52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F1D2B-6495-74CC-7974-9F86BF5B4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F8BC3-3607-8E67-E271-87642385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D53B-6BAD-744B-E13F-91841BCA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5149A-990B-7859-D6B6-99D7AD67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4A9C7-8458-B12A-D527-126F9320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74BF9-8A6B-B5BE-D72C-50EECD16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2FE3-6D8D-8353-E439-AF009593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0D88-DFCC-4735-82C7-17D745BEF89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5F3B-C691-F20D-C0AE-D8498943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E1C1E-F3DC-A906-E8E8-0FE9C2275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B251-BC19-424A-BF7E-5670D1334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20.jpe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" Type="http://schemas.openxmlformats.org/officeDocument/2006/relationships/image" Target="../media/image21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37" y="78630"/>
            <a:ext cx="2057610" cy="814952"/>
          </a:xfrm>
          <a:prstGeom prst="rect">
            <a:avLst/>
          </a:prstGeom>
        </p:spPr>
      </p:pic>
      <p:pic>
        <p:nvPicPr>
          <p:cNvPr id="1032" name="Picture 8" descr="Year 1 - Read, write and interpret mathematical statements involving  addition (+), subtraction (–) and equals (=) signs (2) - Master The  Curricul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1718" r="59738" b="33182"/>
          <a:stretch/>
        </p:blipFill>
        <p:spPr bwMode="auto">
          <a:xfrm>
            <a:off x="3382075" y="78629"/>
            <a:ext cx="1296537" cy="7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t of 5 Student Clocks – Smart Ki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r="1548" b="4876"/>
          <a:stretch/>
        </p:blipFill>
        <p:spPr bwMode="auto">
          <a:xfrm>
            <a:off x="8811808" y="4428507"/>
            <a:ext cx="1688026" cy="15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Square 12 by 12 - KS1 Resource (teacher mad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7359" r="62621" b="20843"/>
          <a:stretch/>
        </p:blipFill>
        <p:spPr bwMode="auto">
          <a:xfrm>
            <a:off x="10884008" y="1198412"/>
            <a:ext cx="874100" cy="9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dard Units of Measurement | Units for Length, Weight &amp; Time - Video &amp;  Lesson Transcript | Study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3" t="-1" r="6870" b="13629"/>
          <a:stretch/>
        </p:blipFill>
        <p:spPr bwMode="auto">
          <a:xfrm>
            <a:off x="10913142" y="3879155"/>
            <a:ext cx="977463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5609" y="163477"/>
            <a:ext cx="1106175" cy="4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ce Value | Place, Place Value and Face Value | Grouping the Dig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" y="1655798"/>
            <a:ext cx="860077" cy="10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ce Value Concept &amp; Examples | How to Find the Value of a Digit's Place -  Video &amp; Lesson Transcript | Study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8" y="337431"/>
            <a:ext cx="1283549" cy="8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Maths </a:t>
            </a:r>
            <a:r>
              <a:rPr lang="en-GB" sz="3200" b="1"/>
              <a:t>Year 9 (L) </a:t>
            </a:r>
            <a:r>
              <a:rPr lang="en-GB" sz="3200" b="1" dirty="0"/>
              <a:t>WRM 2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		Autumn   		           Spring 			Summer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1799" y="781394"/>
            <a:ext cx="2932171" cy="15711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40287" y="1003368"/>
            <a:ext cx="3197818" cy="16227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8217" y="3976594"/>
            <a:ext cx="4254131" cy="19197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9396" y="960358"/>
            <a:ext cx="234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    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Geometry (shape)</a:t>
            </a:r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0"/>
          </p:cNvCxnSpPr>
          <p:nvPr/>
        </p:nvCxnSpPr>
        <p:spPr>
          <a:xfrm>
            <a:off x="5977719" y="3420640"/>
            <a:ext cx="17564" cy="55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55591" y="2618664"/>
            <a:ext cx="256217" cy="22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K.7 Length, Weight, Capacity - Lessons - Blendspac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9797" r="38035" b="12346"/>
          <a:stretch/>
        </p:blipFill>
        <p:spPr bwMode="auto">
          <a:xfrm>
            <a:off x="1136486" y="3665728"/>
            <a:ext cx="1408386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273651" y="3836290"/>
            <a:ext cx="2362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Length &amp; height</a:t>
            </a:r>
          </a:p>
          <a:p>
            <a:r>
              <a:rPr lang="en-US" dirty="0"/>
              <a:t>Mass, capacity and temperature </a:t>
            </a:r>
          </a:p>
          <a:p>
            <a:r>
              <a:rPr lang="en-US" dirty="0"/>
              <a:t>Money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Multiplication &amp; division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29875" y="1141336"/>
            <a:ext cx="3116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Fractions</a:t>
            </a:r>
          </a:p>
          <a:p>
            <a:r>
              <a:rPr lang="en-US" dirty="0"/>
              <a:t>Geometry (position &amp;direction)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Statistics </a:t>
            </a:r>
          </a:p>
          <a:p>
            <a:endParaRPr lang="en-US" dirty="0"/>
          </a:p>
        </p:txBody>
      </p:sp>
      <p:sp>
        <p:nvSpPr>
          <p:cNvPr id="46" name="AutoShape 18" descr="How to teach fractions to young children - Maths-Wh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11960" y="3509692"/>
            <a:ext cx="1366890" cy="5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45,058 Division Sig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52868" r="8552" b="13467"/>
          <a:stretch/>
        </p:blipFill>
        <p:spPr bwMode="auto">
          <a:xfrm>
            <a:off x="5131126" y="1541117"/>
            <a:ext cx="1665028" cy="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he area of a Shape? Definition, Formula, Examples,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9" y="145896"/>
            <a:ext cx="3438963" cy="1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  Maths Year 9 (JO) WRM 5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                  Autumn   		           		Spring 		                             Summer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7909" y="750292"/>
            <a:ext cx="390586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78000" y="483565"/>
            <a:ext cx="3363336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417" y="4518690"/>
            <a:ext cx="403671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55591" y="2090650"/>
            <a:ext cx="802705" cy="7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6246350" y="3399905"/>
            <a:ext cx="840934" cy="110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8083" y="1135117"/>
            <a:ext cx="291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Area</a:t>
            </a:r>
          </a:p>
          <a:p>
            <a:r>
              <a:rPr lang="en-GB" dirty="0"/>
              <a:t>Multiplication and division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906" y="4511379"/>
            <a:ext cx="350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Multiplication &amp; division </a:t>
            </a:r>
          </a:p>
          <a:p>
            <a:r>
              <a:rPr lang="en-GB" dirty="0"/>
              <a:t>Length &amp; perimeter</a:t>
            </a:r>
          </a:p>
          <a:p>
            <a:r>
              <a:rPr lang="en-GB" dirty="0"/>
              <a:t>Fractions</a:t>
            </a:r>
          </a:p>
          <a:p>
            <a:r>
              <a:rPr lang="en-GB" dirty="0"/>
              <a:t>Decimals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78047" y="452291"/>
            <a:ext cx="350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Decimals</a:t>
            </a:r>
          </a:p>
          <a:p>
            <a:r>
              <a:rPr lang="en-GB" sz="1600" dirty="0"/>
              <a:t>Money </a:t>
            </a:r>
          </a:p>
          <a:p>
            <a:r>
              <a:rPr lang="en-GB" sz="1600" dirty="0"/>
              <a:t>Time </a:t>
            </a:r>
          </a:p>
          <a:p>
            <a:r>
              <a:rPr lang="en-GB" sz="1600" dirty="0"/>
              <a:t>Shape</a:t>
            </a:r>
          </a:p>
          <a:p>
            <a:r>
              <a:rPr lang="en-GB" sz="1600" dirty="0"/>
              <a:t>Statistics</a:t>
            </a:r>
          </a:p>
          <a:p>
            <a:r>
              <a:rPr lang="en-GB" sz="1600" dirty="0"/>
              <a:t>Position and direction</a:t>
            </a:r>
          </a:p>
        </p:txBody>
      </p:sp>
      <p:sp>
        <p:nvSpPr>
          <p:cNvPr id="3" name="AutoShape 2" descr="IXL | Fractions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76" y="3607989"/>
            <a:ext cx="1432614" cy="1432614"/>
          </a:xfrm>
          <a:prstGeom prst="rect">
            <a:avLst/>
          </a:prstGeom>
        </p:spPr>
      </p:pic>
      <p:pic>
        <p:nvPicPr>
          <p:cNvPr id="1030" name="Picture 6" descr="24 Counting Money Uk Illustrations &amp; Clip Art - i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9846279" y="3569833"/>
            <a:ext cx="2143125" cy="19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067" y="3480352"/>
            <a:ext cx="2800350" cy="1638300"/>
          </a:xfrm>
          <a:prstGeom prst="rect">
            <a:avLst/>
          </a:prstGeom>
        </p:spPr>
      </p:pic>
      <p:pic>
        <p:nvPicPr>
          <p:cNvPr id="1032" name="Picture 8" descr="Maths Year Group: 1 1 1 Add Subtract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 b="49869"/>
          <a:stretch/>
        </p:blipFill>
        <p:spPr bwMode="auto">
          <a:xfrm>
            <a:off x="5664917" y="1668924"/>
            <a:ext cx="1273832" cy="9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/>
          <a:srcRect l="49174" t="49270"/>
          <a:stretch/>
        </p:blipFill>
        <p:spPr>
          <a:xfrm>
            <a:off x="10352586" y="5799970"/>
            <a:ext cx="1292608" cy="913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/>
          <a:srcRect t="49786" r="50413"/>
          <a:stretch/>
        </p:blipFill>
        <p:spPr>
          <a:xfrm>
            <a:off x="2854885" y="5086359"/>
            <a:ext cx="1261078" cy="9039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9"/>
          <a:srcRect l="49587" b="50146"/>
          <a:stretch/>
        </p:blipFill>
        <p:spPr>
          <a:xfrm>
            <a:off x="7759399" y="3510555"/>
            <a:ext cx="1282097" cy="8974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6669" y="366060"/>
            <a:ext cx="2901230" cy="8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 OConnor</dc:creator>
  <cp:lastModifiedBy>Jai OConnor</cp:lastModifiedBy>
  <cp:revision>1</cp:revision>
  <dcterms:created xsi:type="dcterms:W3CDTF">2024-10-23T09:55:01Z</dcterms:created>
  <dcterms:modified xsi:type="dcterms:W3CDTF">2024-10-23T09:55:42Z</dcterms:modified>
</cp:coreProperties>
</file>