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E3251-2F28-C65C-8568-2633781EA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18532D-2B23-E164-156D-1EC34ECEC2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7AFE2-1371-998B-0FBD-CAF75EF01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58BB9-8498-1F82-8848-E9A3D569B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B1C0A-7B49-552E-5A12-0E1BBFE19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68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94B05-7069-C389-2E24-890B54BD4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7DD38B-F672-C0FE-3D45-D484DF97E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43872-D740-BFDD-F657-565699639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58109-AF23-CEE0-A931-00917E17B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0A836-C406-2A9B-9BDD-5B972D06A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87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7140D2-0DA0-84EA-3DF6-90E6E2B18A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702A03-0F6F-09B3-6FC5-2E0DAA567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432F6-E6D5-5BBC-1DED-9180FE2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75100-8918-285E-D198-C1B08122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4CEC5-0890-1D21-8F3E-78E69EC6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058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E44C5-F50A-CEFD-9D8D-7430220DB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8007B-59D7-694D-A4B4-47D695519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5B334-A10C-C462-A94A-AD408D5C5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71396-6E62-9484-2497-BC5CE006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37784-4A50-9FE8-7223-73339114E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83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227C1-CD8C-FA71-E2DA-09B31E70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3AFA8-84A6-175F-26AF-B51A8A0F8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03169-CCD2-5D32-EF7F-D6521B46F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29954-1F26-C40C-3D85-9FAF50925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99566-620B-A3C0-45A4-D7EE14A23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273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35169-3159-AF19-6F4D-6B7B0E4D4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1E5F9-0EED-5E38-F024-979C93FA6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520511-1A2F-0F45-3572-76C3E443D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F9020-DBBE-0BBE-F8F8-659B062BC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4E6AB-21E4-A8F2-1F52-DD1D659A4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4A9C3-9328-ABAD-55A4-68DF40DF4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94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B3B55-F6C7-1D46-6459-7541984E2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65DF28-EF2C-69CA-5D58-717BC768E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A9149-807F-896B-F5C7-7977D5FD8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021B0F-706B-FDAF-7AD6-836F5F614C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B33A85-C0DD-2A16-D61D-07B48F4DAA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80BA5B-4280-87C1-5881-7A6BE839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C2F361-701C-6421-6330-57823E88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AD5EBC-4BCA-B580-411B-A4B71B267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61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1517B-C453-5A95-FA58-762EC8783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4647B7-DA95-DCCA-9464-0F5F5CCDB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CC1463-F0DE-C26B-9B6B-45200EA45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9F6D48-6BCD-73BE-6CE8-DE82D75CE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99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4708B7-6505-FD10-B68C-D6B10115A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2E6D93-3A50-3A1F-2147-95004AB57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AE89DA-C550-C565-29D7-4D41565E1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280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8E91A-E367-41B3-D137-E9E2CE68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58997-24A9-C47B-1FFE-B0138D9F7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58490D-78C3-C8E6-6542-4B6B064BC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989A9F-959A-8B64-6548-8BE97D7B7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58353-55AA-9F2E-2FA5-C08364524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382CE8-7B49-7B90-021A-5508803F9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96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94F22-122A-EB0E-11C6-C1BD7E945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606C92-2794-B1CC-4B1D-9A0E5AB52B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FF1D2B-6495-74CC-7974-9F86BF5B48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F8BC3-3607-8E67-E271-876423857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61D53B-6BAD-744B-E13F-91841BCAC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5149A-990B-7859-D6B6-99D7AD670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754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74A9C7-8458-B12A-D527-126F93209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74BF9-8A6B-B5BE-D72C-50EECD169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A2FE3-6D8D-8353-E439-AF00959336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B0D88-DFCC-4735-82C7-17D745BEF8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35F3B-C691-F20D-C0AE-D8498943FE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E1C1E-F3DC-A906-E8E8-0FE9C2275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4B251-BC19-424A-BF7E-5670D1334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753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2.jpeg"/><Relationship Id="rId21" Type="http://schemas.openxmlformats.org/officeDocument/2006/relationships/image" Target="../media/image18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microsoft.com/office/2007/relationships/hdphoto" Target="../media/hdphoto1.wdp"/><Relationship Id="rId23" Type="http://schemas.openxmlformats.org/officeDocument/2006/relationships/image" Target="../media/image20.jpeg"/><Relationship Id="rId10" Type="http://schemas.openxmlformats.org/officeDocument/2006/relationships/image" Target="../media/image9.png"/><Relationship Id="rId19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7.png"/><Relationship Id="rId18" Type="http://schemas.openxmlformats.org/officeDocument/2006/relationships/image" Target="../media/image25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microsoft.com/office/2007/relationships/hdphoto" Target="../media/hdphoto2.wdp"/><Relationship Id="rId17" Type="http://schemas.openxmlformats.org/officeDocument/2006/relationships/image" Target="../media/image24.png"/><Relationship Id="rId2" Type="http://schemas.openxmlformats.org/officeDocument/2006/relationships/image" Target="../media/image21.png"/><Relationship Id="rId16" Type="http://schemas.openxmlformats.org/officeDocument/2006/relationships/image" Target="../media/image23.jpe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5" Type="http://schemas.openxmlformats.org/officeDocument/2006/relationships/image" Target="../media/image22.png"/><Relationship Id="rId10" Type="http://schemas.openxmlformats.org/officeDocument/2006/relationships/image" Target="../media/image15.png"/><Relationship Id="rId19" Type="http://schemas.openxmlformats.org/officeDocument/2006/relationships/image" Target="../media/image26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837" y="78630"/>
            <a:ext cx="2057610" cy="814952"/>
          </a:xfrm>
          <a:prstGeom prst="rect">
            <a:avLst/>
          </a:prstGeom>
        </p:spPr>
      </p:pic>
      <p:pic>
        <p:nvPicPr>
          <p:cNvPr id="1032" name="Picture 8" descr="Year 1 - Read, write and interpret mathematical statements involving  addition (+), subtraction (–) and equals (=) signs (2) - Master The  Curricul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51718" r="59738" b="33182"/>
          <a:stretch/>
        </p:blipFill>
        <p:spPr bwMode="auto">
          <a:xfrm>
            <a:off x="3382075" y="78629"/>
            <a:ext cx="1296537" cy="73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Set of 5 Student Clocks – Smart Kid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" r="1548" b="4876"/>
          <a:stretch/>
        </p:blipFill>
        <p:spPr bwMode="auto">
          <a:xfrm>
            <a:off x="8811808" y="4428507"/>
            <a:ext cx="1688026" cy="156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Multiplication Square 12 by 12 - KS1 Resource (teacher made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t="17359" r="62621" b="20843"/>
          <a:stretch/>
        </p:blipFill>
        <p:spPr bwMode="auto">
          <a:xfrm>
            <a:off x="10884008" y="1198412"/>
            <a:ext cx="874100" cy="93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tandard Units of Measurement | Units for Length, Weight &amp; Time - Video &amp;  Lesson Transcript | Study.c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3" t="-1" r="6870" b="13629"/>
          <a:stretch/>
        </p:blipFill>
        <p:spPr bwMode="auto">
          <a:xfrm>
            <a:off x="10913142" y="3879155"/>
            <a:ext cx="977463" cy="138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5609" y="163477"/>
            <a:ext cx="1106175" cy="47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lace Value | Place, Place Value and Face Value | Grouping the Digit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26" y="1655798"/>
            <a:ext cx="860077" cy="106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lace Value Concept &amp; Examples | How to Find the Value of a Digit's Place -  Video &amp; Lesson Transcript | Study.co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778" y="337431"/>
            <a:ext cx="1283549" cy="81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Maths </a:t>
            </a:r>
            <a:r>
              <a:rPr lang="en-GB" sz="3200" b="1"/>
              <a:t>Year 9 (L) </a:t>
            </a:r>
            <a:r>
              <a:rPr lang="en-GB" sz="3200" b="1" dirty="0"/>
              <a:t>WRM 2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 		Autumn   		           Spring 			Summer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81799" y="781394"/>
            <a:ext cx="2932171" cy="15711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40287" y="1003368"/>
            <a:ext cx="3197818" cy="162272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68217" y="3976594"/>
            <a:ext cx="4254131" cy="191970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9396" y="960358"/>
            <a:ext cx="2341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Place Value    </a:t>
            </a:r>
          </a:p>
          <a:p>
            <a:r>
              <a:rPr lang="en-GB" dirty="0"/>
              <a:t>Addition &amp; subtraction</a:t>
            </a:r>
          </a:p>
          <a:p>
            <a:r>
              <a:rPr lang="en-GB" dirty="0"/>
              <a:t>Geometry (shape)</a:t>
            </a:r>
          </a:p>
          <a:p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769136" y="2331765"/>
            <a:ext cx="347635" cy="47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9" idx="0"/>
          </p:cNvCxnSpPr>
          <p:nvPr/>
        </p:nvCxnSpPr>
        <p:spPr>
          <a:xfrm>
            <a:off x="5977719" y="3420640"/>
            <a:ext cx="17564" cy="555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8555591" y="2618664"/>
            <a:ext cx="256217" cy="221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K.7 Length, Weight, Capacity - Lessons - Blendspace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9797" r="38035" b="12346"/>
          <a:stretch/>
        </p:blipFill>
        <p:spPr bwMode="auto">
          <a:xfrm>
            <a:off x="1136486" y="3665728"/>
            <a:ext cx="1408386" cy="146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4273651" y="3836290"/>
            <a:ext cx="23624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Length &amp; height</a:t>
            </a:r>
          </a:p>
          <a:p>
            <a:r>
              <a:rPr lang="en-US" dirty="0"/>
              <a:t>Mass, capacity and temperature </a:t>
            </a:r>
          </a:p>
          <a:p>
            <a:r>
              <a:rPr lang="en-US" dirty="0"/>
              <a:t>Money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Multiplication &amp; division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7429875" y="1141336"/>
            <a:ext cx="31169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Fractions</a:t>
            </a:r>
          </a:p>
          <a:p>
            <a:r>
              <a:rPr lang="en-US" dirty="0"/>
              <a:t>Geometry (position &amp;direction)</a:t>
            </a:r>
          </a:p>
          <a:p>
            <a:r>
              <a:rPr lang="en-US" dirty="0"/>
              <a:t>Time</a:t>
            </a:r>
          </a:p>
          <a:p>
            <a:r>
              <a:rPr lang="en-US" dirty="0"/>
              <a:t>Statistics </a:t>
            </a:r>
          </a:p>
          <a:p>
            <a:endParaRPr lang="en-US" dirty="0"/>
          </a:p>
        </p:txBody>
      </p:sp>
      <p:sp>
        <p:nvSpPr>
          <p:cNvPr id="46" name="AutoShape 18" descr="How to teach fractions to young children - Maths-Whiz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11960" y="3509692"/>
            <a:ext cx="1366890" cy="58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45,058 Division Sign Stock Photos, Pictures &amp; Royalty-Free Images - iStock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 t="52868" r="8552" b="13467"/>
          <a:stretch/>
        </p:blipFill>
        <p:spPr bwMode="auto">
          <a:xfrm>
            <a:off x="5131126" y="1541117"/>
            <a:ext cx="1665028" cy="75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hat is the area of a Shape? Definition, Formula, Examples, Fac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29" y="145896"/>
            <a:ext cx="3438963" cy="116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  Maths Year 9 (JO) WRM 5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                   Autumn   		           		Spring 		                             Summer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57909" y="750292"/>
            <a:ext cx="3905869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778000" y="483565"/>
            <a:ext cx="3363336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28417" y="4518690"/>
            <a:ext cx="4036719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V="1">
            <a:off x="2769136" y="2331765"/>
            <a:ext cx="347635" cy="47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8555591" y="2090650"/>
            <a:ext cx="802705" cy="749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5" idx="2"/>
          </p:cNvCxnSpPr>
          <p:nvPr/>
        </p:nvCxnSpPr>
        <p:spPr>
          <a:xfrm>
            <a:off x="6246350" y="3399905"/>
            <a:ext cx="840934" cy="1100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608083" y="1135117"/>
            <a:ext cx="2910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Place value</a:t>
            </a:r>
          </a:p>
          <a:p>
            <a:r>
              <a:rPr lang="en-GB" dirty="0"/>
              <a:t>Addition &amp; subtraction</a:t>
            </a:r>
          </a:p>
          <a:p>
            <a:r>
              <a:rPr lang="en-GB" dirty="0"/>
              <a:t>Area</a:t>
            </a:r>
          </a:p>
          <a:p>
            <a:r>
              <a:rPr lang="en-GB" dirty="0"/>
              <a:t>Multiplication and division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54906" y="4511379"/>
            <a:ext cx="3503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Multiplication &amp; division </a:t>
            </a:r>
          </a:p>
          <a:p>
            <a:r>
              <a:rPr lang="en-GB" dirty="0"/>
              <a:t>Length &amp; perimeter</a:t>
            </a:r>
          </a:p>
          <a:p>
            <a:r>
              <a:rPr lang="en-GB" dirty="0"/>
              <a:t>Fractions</a:t>
            </a:r>
          </a:p>
          <a:p>
            <a:r>
              <a:rPr lang="en-GB" dirty="0"/>
              <a:t>Decimals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878047" y="452291"/>
            <a:ext cx="35033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Decimals</a:t>
            </a:r>
          </a:p>
          <a:p>
            <a:r>
              <a:rPr lang="en-GB" sz="1600" dirty="0"/>
              <a:t>Money </a:t>
            </a:r>
          </a:p>
          <a:p>
            <a:r>
              <a:rPr lang="en-GB" sz="1600" dirty="0"/>
              <a:t>Time </a:t>
            </a:r>
          </a:p>
          <a:p>
            <a:r>
              <a:rPr lang="en-GB" sz="1600" dirty="0"/>
              <a:t>Shape</a:t>
            </a:r>
          </a:p>
          <a:p>
            <a:r>
              <a:rPr lang="en-GB" sz="1600" dirty="0"/>
              <a:t>Statistics</a:t>
            </a:r>
          </a:p>
          <a:p>
            <a:r>
              <a:rPr lang="en-GB" sz="1600" dirty="0"/>
              <a:t>Position and direction</a:t>
            </a:r>
          </a:p>
        </p:txBody>
      </p:sp>
      <p:sp>
        <p:nvSpPr>
          <p:cNvPr id="3" name="AutoShape 2" descr="IXL | Fractions over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1776" y="3607989"/>
            <a:ext cx="1432614" cy="1432614"/>
          </a:xfrm>
          <a:prstGeom prst="rect">
            <a:avLst/>
          </a:prstGeom>
        </p:spPr>
      </p:pic>
      <p:pic>
        <p:nvPicPr>
          <p:cNvPr id="1030" name="Picture 6" descr="24 Counting Money Uk Illustrations &amp; Clip Art - iStock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8"/>
          <a:stretch/>
        </p:blipFill>
        <p:spPr bwMode="auto">
          <a:xfrm>
            <a:off x="9846279" y="3569833"/>
            <a:ext cx="2143125" cy="196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28067" y="3480352"/>
            <a:ext cx="2800350" cy="1638300"/>
          </a:xfrm>
          <a:prstGeom prst="rect">
            <a:avLst/>
          </a:prstGeom>
        </p:spPr>
      </p:pic>
      <p:pic>
        <p:nvPicPr>
          <p:cNvPr id="1032" name="Picture 8" descr="Maths Year Group: 1 1 1 Add Subtract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12" b="49869"/>
          <a:stretch/>
        </p:blipFill>
        <p:spPr bwMode="auto">
          <a:xfrm>
            <a:off x="5664917" y="1668924"/>
            <a:ext cx="1273832" cy="90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9"/>
          <a:srcRect l="49174" t="49270"/>
          <a:stretch/>
        </p:blipFill>
        <p:spPr>
          <a:xfrm>
            <a:off x="10352586" y="5799970"/>
            <a:ext cx="1292608" cy="91325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9"/>
          <a:srcRect t="49786" r="50413"/>
          <a:stretch/>
        </p:blipFill>
        <p:spPr>
          <a:xfrm>
            <a:off x="2854885" y="5086359"/>
            <a:ext cx="1261078" cy="90395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9"/>
          <a:srcRect l="49587" b="50146"/>
          <a:stretch/>
        </p:blipFill>
        <p:spPr>
          <a:xfrm>
            <a:off x="7759399" y="3510555"/>
            <a:ext cx="1282097" cy="89748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36669" y="366060"/>
            <a:ext cx="2901230" cy="83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Widescreen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Jai OConnor</dc:creator>
  <cp:lastModifiedBy>Jai OConnor</cp:lastModifiedBy>
  <cp:revision>1</cp:revision>
  <dcterms:created xsi:type="dcterms:W3CDTF">2024-10-23T09:55:01Z</dcterms:created>
  <dcterms:modified xsi:type="dcterms:W3CDTF">2024-10-23T09:55:42Z</dcterms:modified>
</cp:coreProperties>
</file>