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9926638" cy="1435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3" Type="http://schemas.openxmlformats.org/officeDocument/2006/relationships/image" Target="../media/image2.png"/><Relationship Id="rId21" Type="http://schemas.openxmlformats.org/officeDocument/2006/relationships/image" Target="../media/image18.jfif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23" Type="http://schemas.openxmlformats.org/officeDocument/2006/relationships/image" Target="../media/image20.jfif"/><Relationship Id="rId10" Type="http://schemas.openxmlformats.org/officeDocument/2006/relationships/image" Target="../media/image8.png"/><Relationship Id="rId19" Type="http://schemas.openxmlformats.org/officeDocument/2006/relationships/image" Target="../media/image16.jfif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Relationship Id="rId22" Type="http://schemas.openxmlformats.org/officeDocument/2006/relationships/image" Target="../media/image19.jf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25.jfif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24.jfif"/><Relationship Id="rId2" Type="http://schemas.openxmlformats.org/officeDocument/2006/relationships/image" Target="../media/image1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22.jfif"/><Relationship Id="rId10" Type="http://schemas.openxmlformats.org/officeDocument/2006/relationships/image" Target="../media/image8.png"/><Relationship Id="rId19" Type="http://schemas.openxmlformats.org/officeDocument/2006/relationships/image" Target="../media/image26.jfif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1.jf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31.jfif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30.jfif"/><Relationship Id="rId2" Type="http://schemas.openxmlformats.org/officeDocument/2006/relationships/image" Target="../media/image1.png"/><Relationship Id="rId16" Type="http://schemas.openxmlformats.org/officeDocument/2006/relationships/image" Target="../media/image29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28.jfif"/><Relationship Id="rId10" Type="http://schemas.openxmlformats.org/officeDocument/2006/relationships/image" Target="../media/image8.png"/><Relationship Id="rId19" Type="http://schemas.openxmlformats.org/officeDocument/2006/relationships/image" Target="../media/image32.jfif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Beliefs and Values Year 7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9" y="3885413"/>
            <a:ext cx="1732766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5449" y="982172"/>
            <a:ext cx="1494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Christianity (God)</a:t>
            </a:r>
          </a:p>
          <a:p>
            <a:pPr algn="ctr"/>
            <a:endParaRPr lang="en-GB" sz="1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GB" sz="1400" dirty="0"/>
              <a:t>How and why</a:t>
            </a:r>
          </a:p>
          <a:p>
            <a:r>
              <a:rPr lang="en-GB" sz="1400" dirty="0"/>
              <a:t>might Christians</a:t>
            </a:r>
          </a:p>
          <a:p>
            <a:r>
              <a:rPr lang="en-GB" sz="1400" dirty="0"/>
              <a:t>use the Bible?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58474" y="3879153"/>
            <a:ext cx="1506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Christianity </a:t>
            </a:r>
            <a:r>
              <a:rPr lang="en-GB" sz="1400" dirty="0"/>
              <a:t>(God)</a:t>
            </a:r>
          </a:p>
          <a:p>
            <a:pPr algn="ctr"/>
            <a:endParaRPr lang="en-GB" sz="1400" dirty="0"/>
          </a:p>
          <a:p>
            <a:r>
              <a:rPr lang="en-GB" sz="1400" dirty="0"/>
              <a:t>How and why</a:t>
            </a:r>
          </a:p>
          <a:p>
            <a:r>
              <a:rPr lang="en-GB" sz="1400" dirty="0"/>
              <a:t>might Christians</a:t>
            </a:r>
          </a:p>
          <a:p>
            <a:r>
              <a:rPr lang="en-GB" sz="1400" dirty="0"/>
              <a:t>use the Bible?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93870" y="786345"/>
            <a:ext cx="1610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Hindu dharma</a:t>
            </a:r>
          </a:p>
          <a:p>
            <a:pPr algn="ctr"/>
            <a:endParaRPr lang="en-GB" sz="1400" dirty="0"/>
          </a:p>
          <a:p>
            <a:r>
              <a:rPr lang="en-GB" sz="1400" dirty="0"/>
              <a:t>What might a</a:t>
            </a:r>
          </a:p>
          <a:p>
            <a:r>
              <a:rPr lang="en-GB" sz="1400" dirty="0"/>
              <a:t>Hindu learn</a:t>
            </a:r>
          </a:p>
          <a:p>
            <a:r>
              <a:rPr lang="en-GB" sz="1400" dirty="0"/>
              <a:t>through</a:t>
            </a:r>
          </a:p>
          <a:p>
            <a:r>
              <a:rPr lang="en-GB" sz="1400" dirty="0"/>
              <a:t>celebrating</a:t>
            </a:r>
          </a:p>
          <a:p>
            <a:r>
              <a:rPr lang="en-GB" sz="1400" dirty="0"/>
              <a:t>Diwali?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702950" y="3975652"/>
            <a:ext cx="15533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Christianity (Jesus)</a:t>
            </a:r>
          </a:p>
          <a:p>
            <a:pPr algn="ctr"/>
            <a:endParaRPr lang="en-GB" sz="1400" dirty="0"/>
          </a:p>
          <a:p>
            <a:r>
              <a:rPr lang="en-GB" sz="1400" dirty="0"/>
              <a:t>Is sacrifice an</a:t>
            </a:r>
          </a:p>
          <a:p>
            <a:r>
              <a:rPr lang="en-GB" sz="1400" dirty="0"/>
              <a:t>important part</a:t>
            </a:r>
          </a:p>
          <a:p>
            <a:r>
              <a:rPr lang="en-GB" sz="1400" dirty="0"/>
              <a:t>of religious life?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658970" y="873240"/>
            <a:ext cx="16101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Islam</a:t>
            </a:r>
          </a:p>
          <a:p>
            <a:pPr algn="ctr"/>
            <a:endParaRPr lang="en-GB" sz="1400" dirty="0"/>
          </a:p>
          <a:p>
            <a:r>
              <a:rPr lang="en-GB" sz="1400" dirty="0"/>
              <a:t>Why </a:t>
            </a:r>
            <a:r>
              <a:rPr lang="en-GB" sz="1400" dirty="0" smtClean="0"/>
              <a:t>do Muslims fast during Ramadan</a:t>
            </a:r>
            <a:r>
              <a:rPr lang="en-GB" sz="1400" dirty="0"/>
              <a:t>?</a:t>
            </a:r>
          </a:p>
          <a:p>
            <a:pPr algn="ctr"/>
            <a:r>
              <a:rPr lang="en-GB" sz="1400" dirty="0"/>
              <a:t>	</a:t>
            </a:r>
            <a:r>
              <a:rPr lang="en-GB" dirty="0"/>
              <a:t> 	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269102" y="3879152"/>
            <a:ext cx="1679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Christianity</a:t>
            </a:r>
          </a:p>
          <a:p>
            <a:pPr algn="ctr"/>
            <a:r>
              <a:rPr lang="en-GB" sz="1400" dirty="0" smtClean="0"/>
              <a:t>(</a:t>
            </a:r>
            <a:r>
              <a:rPr lang="en-GB" sz="1400" dirty="0"/>
              <a:t>Church)</a:t>
            </a:r>
          </a:p>
          <a:p>
            <a:pPr algn="ctr"/>
            <a:endParaRPr lang="en-GB" sz="1400" dirty="0"/>
          </a:p>
          <a:p>
            <a:r>
              <a:rPr lang="en-GB" sz="1400" dirty="0"/>
              <a:t>What </a:t>
            </a:r>
            <a:r>
              <a:rPr lang="en-GB" sz="1400" dirty="0" smtClean="0"/>
              <a:t>does ‘love your neighbour</a:t>
            </a:r>
            <a:r>
              <a:rPr lang="en-GB" sz="1400" dirty="0"/>
              <a:t>’</a:t>
            </a:r>
          </a:p>
          <a:p>
            <a:r>
              <a:rPr lang="en-GB" sz="1400" dirty="0"/>
              <a:t>really mean?</a:t>
            </a:r>
            <a:endParaRPr lang="en-GB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78" y="165850"/>
            <a:ext cx="1129422" cy="75157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66"/>
          <a:stretch/>
        </p:blipFill>
        <p:spPr>
          <a:xfrm>
            <a:off x="3346874" y="1427832"/>
            <a:ext cx="1303841" cy="10619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993" y="165850"/>
            <a:ext cx="1531311" cy="96315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253" y="1198478"/>
            <a:ext cx="1288515" cy="128851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87" y="3879152"/>
            <a:ext cx="1013753" cy="102739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18" y="5524132"/>
            <a:ext cx="964932" cy="7199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788" y="3530834"/>
            <a:ext cx="1323975" cy="86201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411" y="3925620"/>
            <a:ext cx="1155778" cy="86571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601" y="4802575"/>
            <a:ext cx="1087821" cy="109267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259" y="5681017"/>
            <a:ext cx="965091" cy="96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Beliefs and Values Year 8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96912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13335" y="789389"/>
            <a:ext cx="18134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Christianity(God</a:t>
            </a:r>
            <a:r>
              <a:rPr lang="en-GB" sz="1400" dirty="0"/>
              <a:t>)</a:t>
            </a:r>
          </a:p>
          <a:p>
            <a:endParaRPr lang="en-GB" sz="1400" dirty="0"/>
          </a:p>
          <a:p>
            <a:r>
              <a:rPr lang="en-GB" sz="1400" dirty="0"/>
              <a:t>Why is it sometimes</a:t>
            </a:r>
          </a:p>
          <a:p>
            <a:r>
              <a:rPr lang="en-GB" sz="1400" dirty="0"/>
              <a:t>difficult to do the right thing? 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042458" y="3959750"/>
            <a:ext cx="16791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Islam</a:t>
            </a:r>
          </a:p>
          <a:p>
            <a:pPr algn="ctr"/>
            <a:endParaRPr lang="en-GB" sz="1400" dirty="0"/>
          </a:p>
          <a:p>
            <a:r>
              <a:rPr lang="en-GB" sz="1400" dirty="0" smtClean="0"/>
              <a:t>Why </a:t>
            </a:r>
            <a:r>
              <a:rPr lang="en-GB" sz="1400" dirty="0"/>
              <a:t>is the Qur’an </a:t>
            </a:r>
            <a:r>
              <a:rPr lang="en-GB" sz="1400" dirty="0" smtClean="0"/>
              <a:t>so important </a:t>
            </a:r>
            <a:r>
              <a:rPr lang="en-GB" sz="1400" dirty="0"/>
              <a:t>to Muslims?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88835" y="873240"/>
            <a:ext cx="1407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Hindu dharma</a:t>
            </a:r>
          </a:p>
          <a:p>
            <a:endParaRPr lang="en-GB" sz="1400" dirty="0"/>
          </a:p>
          <a:p>
            <a:r>
              <a:rPr lang="en-GB" sz="1400" dirty="0"/>
              <a:t>What might Hindus learn from stories</a:t>
            </a:r>
          </a:p>
          <a:p>
            <a:r>
              <a:rPr lang="en-GB" sz="1400" dirty="0"/>
              <a:t>about Krishna?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23827" y="3915747"/>
            <a:ext cx="1691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Christianity (Jesus)</a:t>
            </a:r>
          </a:p>
          <a:p>
            <a:endParaRPr lang="en-GB" sz="1400" dirty="0"/>
          </a:p>
          <a:p>
            <a:r>
              <a:rPr lang="en-GB" sz="1400" dirty="0"/>
              <a:t>What do </a:t>
            </a:r>
            <a:r>
              <a:rPr lang="en-GB" sz="1400" dirty="0" smtClean="0"/>
              <a:t>we mean </a:t>
            </a:r>
            <a:r>
              <a:rPr lang="en-GB" sz="1400" dirty="0"/>
              <a:t>by a miracle?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551025" y="789389"/>
            <a:ext cx="17180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Christianity(Church)</a:t>
            </a:r>
          </a:p>
          <a:p>
            <a:endParaRPr lang="en-GB" sz="1400" dirty="0"/>
          </a:p>
          <a:p>
            <a:r>
              <a:rPr lang="en-GB" sz="1400" dirty="0"/>
              <a:t>How do people</a:t>
            </a:r>
          </a:p>
          <a:p>
            <a:r>
              <a:rPr lang="en-GB" sz="1400" dirty="0"/>
              <a:t>decide what to</a:t>
            </a:r>
          </a:p>
          <a:p>
            <a:r>
              <a:rPr lang="en-GB" sz="1400" dirty="0"/>
              <a:t>believe?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217696" y="3972930"/>
            <a:ext cx="1715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Judaism</a:t>
            </a:r>
          </a:p>
          <a:p>
            <a:endParaRPr lang="en-GB" sz="1400" dirty="0"/>
          </a:p>
          <a:p>
            <a:r>
              <a:rPr lang="en-GB" sz="1400" dirty="0"/>
              <a:t>Do people need laws to guide them?</a:t>
            </a:r>
            <a:endParaRPr lang="en-GB" sz="1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40" y="1041221"/>
            <a:ext cx="966623" cy="10659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345" y="3767231"/>
            <a:ext cx="1100657" cy="110065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738" y="1011942"/>
            <a:ext cx="1292116" cy="117166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34" y="3972930"/>
            <a:ext cx="1197387" cy="176048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78" y="1041221"/>
            <a:ext cx="1097704" cy="12479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488" y="3768066"/>
            <a:ext cx="1254509" cy="93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Beliefs and Values Year 9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63040" y="873240"/>
            <a:ext cx="15405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Christianity (God)</a:t>
            </a:r>
          </a:p>
          <a:p>
            <a:pPr algn="ctr"/>
            <a:endParaRPr lang="en-GB" sz="1400" dirty="0"/>
          </a:p>
          <a:p>
            <a:r>
              <a:rPr lang="en-GB" sz="1400" dirty="0"/>
              <a:t>How do Christians mark the ‘turning</a:t>
            </a:r>
          </a:p>
          <a:p>
            <a:r>
              <a:rPr lang="en-GB" sz="1400" dirty="0"/>
              <a:t>points’ on the journey of life?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148717" y="3935896"/>
            <a:ext cx="1466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Hindu dharma</a:t>
            </a:r>
          </a:p>
          <a:p>
            <a:endParaRPr lang="en-GB" sz="1400" dirty="0"/>
          </a:p>
          <a:p>
            <a:r>
              <a:rPr lang="en-GB" sz="1400" dirty="0"/>
              <a:t>Is there one journey or many?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7030" y="873240"/>
            <a:ext cx="1486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Islam</a:t>
            </a:r>
          </a:p>
          <a:p>
            <a:endParaRPr lang="en-GB" sz="1400" dirty="0"/>
          </a:p>
          <a:p>
            <a:r>
              <a:rPr lang="en-GB" sz="1400" dirty="0"/>
              <a:t>What is Hajj and</a:t>
            </a:r>
          </a:p>
          <a:p>
            <a:r>
              <a:rPr lang="en-GB" sz="1400" dirty="0"/>
              <a:t>why is it important to Muslims?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6560" y="3945065"/>
            <a:ext cx="17715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Christianity (Jesus)</a:t>
            </a:r>
          </a:p>
          <a:p>
            <a:pPr algn="ctr"/>
            <a:endParaRPr lang="en-GB" sz="1400" dirty="0"/>
          </a:p>
          <a:p>
            <a:r>
              <a:rPr lang="en-GB" sz="1400" dirty="0"/>
              <a:t>Why do Christians</a:t>
            </a:r>
          </a:p>
          <a:p>
            <a:r>
              <a:rPr lang="en-GB" sz="1400" dirty="0"/>
              <a:t>believe Good Friday is ‘good’?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551025" y="809485"/>
            <a:ext cx="1718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Buddhism</a:t>
            </a:r>
          </a:p>
          <a:p>
            <a:endParaRPr lang="en-GB" sz="1400"/>
          </a:p>
          <a:p>
            <a:r>
              <a:rPr lang="en-GB" sz="1400"/>
              <a:t>What do we mean by a ‘good life’?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352400" y="3935896"/>
            <a:ext cx="16293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Christianity (Church)</a:t>
            </a:r>
          </a:p>
          <a:p>
            <a:endParaRPr lang="en-GB" sz="1400"/>
          </a:p>
          <a:p>
            <a:r>
              <a:rPr lang="en-GB" sz="1400"/>
              <a:t>If life is like a journey, what’s</a:t>
            </a:r>
          </a:p>
          <a:p>
            <a:r>
              <a:rPr lang="en-GB" sz="1400"/>
              <a:t>the destination?</a:t>
            </a:r>
            <a:endParaRPr lang="en-GB" sz="1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01" y="1131165"/>
            <a:ext cx="1221334" cy="12213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728" y="1411849"/>
            <a:ext cx="1268614" cy="101590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990" y="1148039"/>
            <a:ext cx="1210989" cy="115307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0" y="3945065"/>
            <a:ext cx="1591213" cy="105888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725" y="3933910"/>
            <a:ext cx="1072605" cy="107260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28" y="4024987"/>
            <a:ext cx="1441080" cy="83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242</Words>
  <Application>Microsoft Office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Jon Paul Favour</cp:lastModifiedBy>
  <cp:revision>18</cp:revision>
  <cp:lastPrinted>2023-01-04T08:45:24Z</cp:lastPrinted>
  <dcterms:created xsi:type="dcterms:W3CDTF">2022-10-18T08:33:50Z</dcterms:created>
  <dcterms:modified xsi:type="dcterms:W3CDTF">2023-03-08T12:13:16Z</dcterms:modified>
</cp:coreProperties>
</file>