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2.jpg" ContentType="image/png"/>
  <Override PartName="/ppt/media/image13.jpg" ContentType="image/png"/>
  <Override PartName="/ppt/media/image15.jpg" ContentType="image/png"/>
  <Override PartName="/ppt/media/image17.jpg" ContentType="image/png"/>
  <Override PartName="/ppt/media/image22.jpg" ContentType="image/png"/>
  <Override PartName="/ppt/media/image28.jpg" ContentType="image/png"/>
  <Override PartName="/ppt/media/image3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g"/><Relationship Id="rId3" Type="http://schemas.openxmlformats.org/officeDocument/2006/relationships/image" Target="../media/image2.png"/><Relationship Id="rId21" Type="http://schemas.openxmlformats.org/officeDocument/2006/relationships/image" Target="../media/image18.jp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pg"/><Relationship Id="rId2" Type="http://schemas.openxmlformats.org/officeDocument/2006/relationships/image" Target="../media/image1.png"/><Relationship Id="rId16" Type="http://schemas.openxmlformats.org/officeDocument/2006/relationships/image" Target="../media/image13.jpg"/><Relationship Id="rId20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jpg"/><Relationship Id="rId10" Type="http://schemas.openxmlformats.org/officeDocument/2006/relationships/image" Target="../media/image8.png"/><Relationship Id="rId19" Type="http://schemas.openxmlformats.org/officeDocument/2006/relationships/image" Target="../media/image16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jpg"/><Relationship Id="rId2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4.jp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3.jpg"/><Relationship Id="rId2" Type="http://schemas.openxmlformats.org/officeDocument/2006/relationships/image" Target="../media/image1.png"/><Relationship Id="rId16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21.jpg"/><Relationship Id="rId10" Type="http://schemas.openxmlformats.org/officeDocument/2006/relationships/image" Target="../media/image8.png"/><Relationship Id="rId19" Type="http://schemas.openxmlformats.org/officeDocument/2006/relationships/image" Target="../media/image25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30.jpg"/><Relationship Id="rId3" Type="http://schemas.openxmlformats.org/officeDocument/2006/relationships/image" Target="../media/image2.png"/><Relationship Id="rId21" Type="http://schemas.openxmlformats.org/officeDocument/2006/relationships/image" Target="../media/image33.jp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9.jpg"/><Relationship Id="rId25" Type="http://schemas.openxmlformats.org/officeDocument/2006/relationships/image" Target="../media/image37.jpg"/><Relationship Id="rId2" Type="http://schemas.openxmlformats.org/officeDocument/2006/relationships/image" Target="../media/image1.png"/><Relationship Id="rId16" Type="http://schemas.openxmlformats.org/officeDocument/2006/relationships/image" Target="../media/image28.jpg"/><Relationship Id="rId20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36.jpg"/><Relationship Id="rId5" Type="http://schemas.openxmlformats.org/officeDocument/2006/relationships/image" Target="../media/image4.png"/><Relationship Id="rId15" Type="http://schemas.openxmlformats.org/officeDocument/2006/relationships/image" Target="../media/image27.jpg"/><Relationship Id="rId23" Type="http://schemas.openxmlformats.org/officeDocument/2006/relationships/image" Target="../media/image35.jpg"/><Relationship Id="rId10" Type="http://schemas.openxmlformats.org/officeDocument/2006/relationships/image" Target="../media/image8.png"/><Relationship Id="rId19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6.jpg"/><Relationship Id="rId22" Type="http://schemas.openxmlformats.org/officeDocument/2006/relationships/image" Target="../media/image3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Design Technology Year 7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73913" y="2827514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9927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898176"/>
            <a:ext cx="1679171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600" b="1" dirty="0" smtClean="0">
                <a:ln/>
                <a:solidFill>
                  <a:schemeClr val="accent3"/>
                </a:solidFill>
              </a:rPr>
              <a:t> </a:t>
            </a:r>
            <a:endParaRPr lang="en-US" sz="1600" b="1" dirty="0">
              <a:ln/>
              <a:solidFill>
                <a:schemeClr val="accent3"/>
              </a:solidFill>
            </a:endParaRPr>
          </a:p>
          <a:p>
            <a:endParaRPr lang="en-US" sz="1600" b="1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03551" y="3987596"/>
            <a:ext cx="1679171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DT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Metals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(7A)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58869" y="781394"/>
            <a:ext cx="164468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DT</a:t>
            </a: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Health &amp; </a:t>
            </a:r>
            <a:r>
              <a:rPr lang="en-US" dirty="0" smtClean="0">
                <a:solidFill>
                  <a:prstClr val="black"/>
                </a:solidFill>
              </a:rPr>
              <a:t>Safety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Plastics</a:t>
            </a:r>
          </a:p>
          <a:p>
            <a:pPr algn="ctr"/>
            <a:r>
              <a:rPr lang="en-GB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(7A)</a:t>
            </a:r>
            <a:endParaRPr lang="en-GB" sz="1600" dirty="0"/>
          </a:p>
        </p:txBody>
      </p:sp>
      <p:sp>
        <p:nvSpPr>
          <p:cNvPr id="27" name="Rectangle 26"/>
          <p:cNvSpPr/>
          <p:nvPr/>
        </p:nvSpPr>
        <p:spPr>
          <a:xfrm>
            <a:off x="4998142" y="737775"/>
            <a:ext cx="14757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8" name="Rectangle 27"/>
          <p:cNvSpPr/>
          <p:nvPr/>
        </p:nvSpPr>
        <p:spPr>
          <a:xfrm>
            <a:off x="4985500" y="859092"/>
            <a:ext cx="15330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DT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Wood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(7A)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72868" y="3802929"/>
            <a:ext cx="1567182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DT</a:t>
            </a: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Health &amp; Safety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Plastics</a:t>
            </a:r>
          </a:p>
          <a:p>
            <a:pPr lvl="0" algn="ctr"/>
            <a:r>
              <a:rPr lang="en-GB" sz="16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6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7B)</a:t>
            </a:r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704924" y="758258"/>
            <a:ext cx="14491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DT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Metals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 smtClean="0">
                <a:solidFill>
                  <a:prstClr val="black"/>
                </a:solidFill>
              </a:rPr>
              <a:t>7B)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230196" y="3870681"/>
            <a:ext cx="167126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DT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Wood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GB" sz="16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6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7B)</a:t>
            </a:r>
            <a:endParaRPr lang="en-GB" sz="16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9974" r="6207" b="10185"/>
          <a:stretch/>
        </p:blipFill>
        <p:spPr>
          <a:xfrm>
            <a:off x="711290" y="89561"/>
            <a:ext cx="769545" cy="6959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0"/>
          <a:stretch/>
        </p:blipFill>
        <p:spPr>
          <a:xfrm>
            <a:off x="3412430" y="1747826"/>
            <a:ext cx="915130" cy="8148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214" y="1709045"/>
            <a:ext cx="865077" cy="85359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1"/>
          <a:stretch/>
        </p:blipFill>
        <p:spPr>
          <a:xfrm>
            <a:off x="10838744" y="1709046"/>
            <a:ext cx="1037031" cy="85641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087" y="112854"/>
            <a:ext cx="936333" cy="93633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909" y="104395"/>
            <a:ext cx="1467737" cy="84295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924" y="4217844"/>
            <a:ext cx="1291316" cy="110001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81" y="3748052"/>
            <a:ext cx="936895" cy="152777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6"/>
          <a:stretch/>
        </p:blipFill>
        <p:spPr>
          <a:xfrm>
            <a:off x="1006336" y="4076517"/>
            <a:ext cx="1238250" cy="124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Design Technology Year 8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1704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25761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766728" y="78867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80667" y="38116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37322" y="3867811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22440" y="384337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74947" y="929584"/>
            <a:ext cx="17119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Health &amp; Safety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Structures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(8A)</a:t>
            </a:r>
            <a:endParaRPr lang="en-US" dirty="0"/>
          </a:p>
          <a:p>
            <a:pPr algn="ctr"/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4924390" y="854706"/>
            <a:ext cx="1711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/>
          </a:p>
          <a:p>
            <a:pPr algn="ctr"/>
            <a:endParaRPr lang="en-GB" dirty="0"/>
          </a:p>
        </p:txBody>
      </p:sp>
      <p:sp>
        <p:nvSpPr>
          <p:cNvPr id="31" name="Rectangle 30"/>
          <p:cNvSpPr/>
          <p:nvPr/>
        </p:nvSpPr>
        <p:spPr>
          <a:xfrm>
            <a:off x="9706058" y="3898179"/>
            <a:ext cx="1711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/>
          </a:p>
          <a:p>
            <a:pPr algn="ctr"/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4013539" y="835565"/>
            <a:ext cx="19036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Mechanisms</a:t>
            </a: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 smtClean="0">
                <a:solidFill>
                  <a:prstClr val="black"/>
                </a:solidFill>
              </a:rPr>
              <a:t>Levers)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 smtClean="0">
                <a:solidFill>
                  <a:prstClr val="black"/>
                </a:solidFill>
              </a:rPr>
              <a:t>8A)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97476" y="3898179"/>
            <a:ext cx="14027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Desk tidy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   (8A)</a:t>
            </a:r>
            <a:endParaRPr lang="en-GB" dirty="0"/>
          </a:p>
        </p:txBody>
      </p:sp>
      <p:sp>
        <p:nvSpPr>
          <p:cNvPr id="34" name="Rectangle 33"/>
          <p:cNvSpPr/>
          <p:nvPr/>
        </p:nvSpPr>
        <p:spPr>
          <a:xfrm>
            <a:off x="9796443" y="3916479"/>
            <a:ext cx="14369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 smtClean="0">
                <a:solidFill>
                  <a:prstClr val="black"/>
                </a:solidFill>
              </a:rPr>
              <a:t> Mechanisms</a:t>
            </a:r>
          </a:p>
          <a:p>
            <a:pPr lvl="0"/>
            <a:r>
              <a:rPr lang="en-GB" dirty="0" smtClean="0">
                <a:solidFill>
                  <a:prstClr val="black"/>
                </a:solidFill>
              </a:rPr>
              <a:t>(Levers)</a:t>
            </a:r>
            <a:endParaRPr lang="en-GB" dirty="0">
              <a:solidFill>
                <a:prstClr val="black"/>
              </a:solidFill>
            </a:endParaRP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pPr lvl="0"/>
            <a:r>
              <a:rPr lang="en-GB" dirty="0" smtClean="0">
                <a:solidFill>
                  <a:prstClr val="black"/>
                </a:solidFill>
              </a:rPr>
              <a:t>   </a:t>
            </a:r>
            <a:r>
              <a:rPr lang="en-GB" smtClean="0">
                <a:solidFill>
                  <a:prstClr val="black"/>
                </a:solidFill>
              </a:rPr>
              <a:t>(8B</a:t>
            </a:r>
            <a:r>
              <a:rPr lang="en-GB" dirty="0" smtClean="0">
                <a:solidFill>
                  <a:prstClr val="black"/>
                </a:solidFill>
              </a:rPr>
              <a:t>)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37321" y="3944345"/>
            <a:ext cx="164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 smtClean="0">
                <a:solidFill>
                  <a:prstClr val="black"/>
                </a:solidFill>
              </a:rPr>
              <a:t>Health &amp; Safety</a:t>
            </a: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pPr lvl="0" algn="ctr"/>
            <a:r>
              <a:rPr lang="en-GB" dirty="0" smtClean="0">
                <a:solidFill>
                  <a:prstClr val="black"/>
                </a:solidFill>
              </a:rPr>
              <a:t>Structures</a:t>
            </a:r>
          </a:p>
          <a:p>
            <a:pPr lvl="0" algn="ctr"/>
            <a:endParaRPr lang="en-GB" dirty="0">
              <a:solidFill>
                <a:prstClr val="black"/>
              </a:solidFill>
            </a:endParaRPr>
          </a:p>
          <a:p>
            <a:pPr lvl="0"/>
            <a:r>
              <a:rPr lang="en-GB" dirty="0" smtClean="0">
                <a:solidFill>
                  <a:prstClr val="black"/>
                </a:solidFill>
              </a:rPr>
              <a:t>         (8B)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740948" y="828282"/>
            <a:ext cx="17049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Desk Tidy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 smtClean="0">
                <a:solidFill>
                  <a:prstClr val="black"/>
                </a:solidFill>
              </a:rPr>
              <a:t>8B)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56" y="4012119"/>
            <a:ext cx="1455428" cy="9685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055" y="4076989"/>
            <a:ext cx="1075701" cy="111970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834" y="3986155"/>
            <a:ext cx="1367609" cy="102044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00" y="1846956"/>
            <a:ext cx="1016985" cy="4865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5" t="9947" r="14157" b="11662"/>
          <a:stretch/>
        </p:blipFill>
        <p:spPr>
          <a:xfrm>
            <a:off x="6188071" y="1434887"/>
            <a:ext cx="1224718" cy="93311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631" y="1342175"/>
            <a:ext cx="1067768" cy="100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Design Technology Year 9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05763" y="781394"/>
            <a:ext cx="16187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Mechanisms (Cams)</a:t>
            </a:r>
          </a:p>
          <a:p>
            <a:pPr algn="ctr"/>
            <a:endParaRPr lang="en-GB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(9JO)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063928" y="3879152"/>
            <a:ext cx="1618794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75057" y="864797"/>
            <a:ext cx="16822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Electronics</a:t>
            </a:r>
          </a:p>
          <a:p>
            <a:pPr algn="ctr"/>
            <a:r>
              <a:rPr lang="en-US" sz="1600" dirty="0" smtClean="0"/>
              <a:t>(SHG)</a:t>
            </a:r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r>
              <a:rPr lang="en-US" sz="1600" dirty="0" smtClean="0"/>
              <a:t>(9JO)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975057" y="873240"/>
            <a:ext cx="161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endParaRPr lang="en-GB" sz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24028" y="4002262"/>
            <a:ext cx="161879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620120" y="996443"/>
            <a:ext cx="161879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35694"/>
            <a:ext cx="887310" cy="71055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269" y="107280"/>
            <a:ext cx="1420369" cy="6069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73194" y="1791591"/>
            <a:ext cx="653148" cy="65314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686" y="1501842"/>
            <a:ext cx="755069" cy="94289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724" y="1539431"/>
            <a:ext cx="757032" cy="94534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7" t="21379" r="15923" b="20324"/>
          <a:stretch/>
        </p:blipFill>
        <p:spPr>
          <a:xfrm>
            <a:off x="3378804" y="214597"/>
            <a:ext cx="1032731" cy="89072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4"/>
          <a:stretch/>
        </p:blipFill>
        <p:spPr>
          <a:xfrm>
            <a:off x="7228621" y="214597"/>
            <a:ext cx="897197" cy="88268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t="7438" r="9586" b="7229"/>
          <a:stretch/>
        </p:blipFill>
        <p:spPr>
          <a:xfrm>
            <a:off x="1803095" y="3697617"/>
            <a:ext cx="833399" cy="86776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5" t="15107" r="5285" b="10854"/>
          <a:stretch/>
        </p:blipFill>
        <p:spPr>
          <a:xfrm>
            <a:off x="5224508" y="3697617"/>
            <a:ext cx="1023040" cy="66700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6" r="17011"/>
          <a:stretch/>
        </p:blipFill>
        <p:spPr>
          <a:xfrm>
            <a:off x="8995280" y="3574265"/>
            <a:ext cx="868474" cy="91370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779" y="4940981"/>
            <a:ext cx="978497" cy="97849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154" y="5929504"/>
            <a:ext cx="1114171" cy="70722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451955" y="4031118"/>
            <a:ext cx="9640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Jigsaw </a:t>
            </a:r>
            <a:r>
              <a:rPr lang="en-GB" sz="1200" dirty="0" smtClean="0"/>
              <a:t>(CAD/CAM)</a:t>
            </a:r>
          </a:p>
          <a:p>
            <a:endParaRPr lang="en-GB" sz="1200" dirty="0"/>
          </a:p>
          <a:p>
            <a:endParaRPr lang="en-GB" sz="1200" dirty="0"/>
          </a:p>
          <a:p>
            <a:r>
              <a:rPr lang="en-GB" dirty="0"/>
              <a:t>(</a:t>
            </a:r>
            <a:r>
              <a:rPr lang="en-GB" dirty="0" smtClean="0"/>
              <a:t>9JO)</a:t>
            </a:r>
            <a:endParaRPr lang="en-GB" dirty="0"/>
          </a:p>
        </p:txBody>
      </p:sp>
      <p:sp>
        <p:nvSpPr>
          <p:cNvPr id="41" name="Rectangle 40"/>
          <p:cNvSpPr/>
          <p:nvPr/>
        </p:nvSpPr>
        <p:spPr>
          <a:xfrm>
            <a:off x="6494638" y="4053095"/>
            <a:ext cx="19270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Mechanisms (Cams)</a:t>
            </a:r>
          </a:p>
          <a:p>
            <a:pPr lvl="0" algn="ctr"/>
            <a:endParaRPr lang="en-GB" sz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endParaRPr lang="en-GB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endParaRPr lang="en-GB" sz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endParaRPr lang="en-GB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en-GB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9L)</a:t>
            </a:r>
            <a:endParaRPr lang="en-GB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950263" y="944078"/>
            <a:ext cx="1078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prstClr val="black"/>
                </a:solidFill>
              </a:rPr>
              <a:t>Jigsaw </a:t>
            </a:r>
            <a:r>
              <a:rPr lang="en-GB" sz="1200" dirty="0">
                <a:solidFill>
                  <a:prstClr val="black"/>
                </a:solidFill>
              </a:rPr>
              <a:t>(CAD/CAM)</a:t>
            </a:r>
          </a:p>
          <a:p>
            <a:pPr lvl="0"/>
            <a:endParaRPr lang="en-GB" sz="1200" dirty="0">
              <a:solidFill>
                <a:prstClr val="black"/>
              </a:solidFill>
            </a:endParaRPr>
          </a:p>
          <a:p>
            <a:pPr lvl="0"/>
            <a:endParaRPr lang="en-GB" sz="1200" dirty="0">
              <a:solidFill>
                <a:prstClr val="black"/>
              </a:solidFill>
            </a:endParaRPr>
          </a:p>
          <a:p>
            <a:pPr lvl="0"/>
            <a:r>
              <a:rPr lang="en-GB" dirty="0">
                <a:solidFill>
                  <a:prstClr val="black"/>
                </a:solidFill>
              </a:rPr>
              <a:t>(</a:t>
            </a:r>
            <a:r>
              <a:rPr lang="en-GB" dirty="0" smtClean="0">
                <a:solidFill>
                  <a:prstClr val="black"/>
                </a:solidFill>
              </a:rPr>
              <a:t>9L)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0053820" y="4019636"/>
            <a:ext cx="19091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dirty="0">
                <a:solidFill>
                  <a:prstClr val="black"/>
                </a:solidFill>
              </a:rPr>
              <a:t>Electronics</a:t>
            </a:r>
          </a:p>
          <a:p>
            <a:pPr lvl="0" algn="ctr"/>
            <a:r>
              <a:rPr lang="en-US" sz="1600" dirty="0" smtClean="0">
                <a:solidFill>
                  <a:prstClr val="black"/>
                </a:solidFill>
              </a:rPr>
              <a:t>(SHG)</a:t>
            </a:r>
            <a:endParaRPr lang="en-US" sz="1600" dirty="0">
              <a:solidFill>
                <a:prstClr val="black"/>
              </a:solidFill>
            </a:endParaRPr>
          </a:p>
          <a:p>
            <a:pPr lvl="0" algn="ctr"/>
            <a:endParaRPr lang="en-US" sz="1600" dirty="0">
              <a:solidFill>
                <a:prstClr val="black"/>
              </a:solidFill>
            </a:endParaRPr>
          </a:p>
          <a:p>
            <a:pPr lvl="0" algn="ctr"/>
            <a:endParaRPr lang="en-US" sz="1600" dirty="0">
              <a:solidFill>
                <a:prstClr val="black"/>
              </a:solidFill>
            </a:endParaRPr>
          </a:p>
          <a:p>
            <a:pPr lvl="0" algn="ctr"/>
            <a:r>
              <a:rPr lang="en-US" sz="1600" dirty="0" smtClean="0">
                <a:solidFill>
                  <a:prstClr val="black"/>
                </a:solidFill>
              </a:rPr>
              <a:t>(</a:t>
            </a:r>
            <a:r>
              <a:rPr lang="en-US" sz="1600" dirty="0" smtClean="0">
                <a:solidFill>
                  <a:prstClr val="black"/>
                </a:solidFill>
              </a:rPr>
              <a:t>9L)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52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145</Words>
  <Application>Microsoft Office PowerPoint</Application>
  <PresentationFormat>Widescreen</PresentationFormat>
  <Paragraphs>106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Angela Ivins</cp:lastModifiedBy>
  <cp:revision>32</cp:revision>
  <cp:lastPrinted>2024-09-02T09:28:50Z</cp:lastPrinted>
  <dcterms:created xsi:type="dcterms:W3CDTF">2022-10-18T08:33:50Z</dcterms:created>
  <dcterms:modified xsi:type="dcterms:W3CDTF">2024-10-23T11:16:06Z</dcterms:modified>
</cp:coreProperties>
</file>