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22D70-73BB-472F-8E39-E815AC316B9C}" type="datetimeFigureOut">
              <a:rPr lang="en-GB" smtClean="0"/>
              <a:t>17/10/2024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E4296-B4ED-470D-A691-10F1ECBBDC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17121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22D70-73BB-472F-8E39-E815AC316B9C}" type="datetimeFigureOut">
              <a:rPr lang="en-GB" smtClean="0"/>
              <a:t>17/10/2024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E4296-B4ED-470D-A691-10F1ECBBDC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514850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22D70-73BB-472F-8E39-E815AC316B9C}" type="datetimeFigureOut">
              <a:rPr lang="en-GB" smtClean="0"/>
              <a:t>17/10/2024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E4296-B4ED-470D-A691-10F1ECBBDC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30886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22D70-73BB-472F-8E39-E815AC316B9C}" type="datetimeFigureOut">
              <a:rPr lang="en-GB" smtClean="0"/>
              <a:t>17/10/2024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E4296-B4ED-470D-A691-10F1ECBBDC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684560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22D70-73BB-472F-8E39-E815AC316B9C}" type="datetimeFigureOut">
              <a:rPr lang="en-GB" smtClean="0"/>
              <a:t>17/10/2024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E4296-B4ED-470D-A691-10F1ECBBDC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98549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22D70-73BB-472F-8E39-E815AC316B9C}" type="datetimeFigureOut">
              <a:rPr lang="en-GB" smtClean="0"/>
              <a:t>17/10/2024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E4296-B4ED-470D-A691-10F1ECBBDC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26781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22D70-73BB-472F-8E39-E815AC316B9C}" type="datetimeFigureOut">
              <a:rPr lang="en-GB" smtClean="0"/>
              <a:t>17/10/2024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E4296-B4ED-470D-A691-10F1ECBBDC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8929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22D70-73BB-472F-8E39-E815AC316B9C}" type="datetimeFigureOut">
              <a:rPr lang="en-GB" smtClean="0"/>
              <a:t>17/10/2024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E4296-B4ED-470D-A691-10F1ECBBDC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224202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22D70-73BB-472F-8E39-E815AC316B9C}" type="datetimeFigureOut">
              <a:rPr lang="en-GB" smtClean="0"/>
              <a:t>17/10/2024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E4296-B4ED-470D-A691-10F1ECBBDC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376940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22D70-73BB-472F-8E39-E815AC316B9C}" type="datetimeFigureOut">
              <a:rPr lang="en-GB" smtClean="0"/>
              <a:t>17/10/2024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E4296-B4ED-470D-A691-10F1ECBBDC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856357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22D70-73BB-472F-8E39-E815AC316B9C}" type="datetimeFigureOut">
              <a:rPr lang="en-GB" smtClean="0"/>
              <a:t>17/10/2024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E4296-B4ED-470D-A691-10F1ECBBDC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55618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122D70-73BB-472F-8E39-E815AC316B9C}" type="datetimeFigureOut">
              <a:rPr lang="en-GB" smtClean="0"/>
              <a:t>17/10/2024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1E4296-B4ED-470D-A691-10F1ECBBDC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20879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0.png"/><Relationship Id="rId18" Type="http://schemas.openxmlformats.org/officeDocument/2006/relationships/image" Target="../media/image15.png"/><Relationship Id="rId3" Type="http://schemas.openxmlformats.org/officeDocument/2006/relationships/image" Target="../media/image2.png"/><Relationship Id="rId21" Type="http://schemas.openxmlformats.org/officeDocument/2006/relationships/image" Target="../media/image18.png"/><Relationship Id="rId7" Type="http://schemas.microsoft.com/office/2007/relationships/hdphoto" Target="../media/hdphoto1.wdp"/><Relationship Id="rId12" Type="http://schemas.openxmlformats.org/officeDocument/2006/relationships/image" Target="../media/image9.png"/><Relationship Id="rId17" Type="http://schemas.openxmlformats.org/officeDocument/2006/relationships/image" Target="../media/image14.png"/><Relationship Id="rId2" Type="http://schemas.openxmlformats.org/officeDocument/2006/relationships/image" Target="../media/image1.png"/><Relationship Id="rId16" Type="http://schemas.openxmlformats.org/officeDocument/2006/relationships/image" Target="../media/image13.png"/><Relationship Id="rId20" Type="http://schemas.openxmlformats.org/officeDocument/2006/relationships/image" Target="../media/image17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microsoft.com/office/2007/relationships/hdphoto" Target="../media/hdphoto2.wdp"/><Relationship Id="rId5" Type="http://schemas.openxmlformats.org/officeDocument/2006/relationships/image" Target="../media/image4.png"/><Relationship Id="rId15" Type="http://schemas.openxmlformats.org/officeDocument/2006/relationships/image" Target="../media/image12.png"/><Relationship Id="rId10" Type="http://schemas.openxmlformats.org/officeDocument/2006/relationships/image" Target="../media/image8.png"/><Relationship Id="rId19" Type="http://schemas.openxmlformats.org/officeDocument/2006/relationships/image" Target="../media/image16.png"/><Relationship Id="rId4" Type="http://schemas.openxmlformats.org/officeDocument/2006/relationships/image" Target="../media/image3.png"/><Relationship Id="rId9" Type="http://schemas.openxmlformats.org/officeDocument/2006/relationships/image" Target="../media/image7.png"/><Relationship Id="rId14" Type="http://schemas.openxmlformats.org/officeDocument/2006/relationships/image" Target="../media/image11.png"/><Relationship Id="rId22" Type="http://schemas.openxmlformats.org/officeDocument/2006/relationships/image" Target="../media/image1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 rot="16200000">
            <a:off x="-3149081" y="3124142"/>
            <a:ext cx="6882937" cy="584775"/>
          </a:xfrm>
          <a:prstGeom prst="rect">
            <a:avLst/>
          </a:prstGeom>
          <a:gradFill flip="none" rotWithShape="1">
            <a:gsLst>
              <a:gs pos="0">
                <a:srgbClr val="0070C0">
                  <a:tint val="66000"/>
                  <a:satMod val="160000"/>
                </a:srgbClr>
              </a:gs>
              <a:gs pos="50000">
                <a:srgbClr val="0070C0">
                  <a:tint val="44500"/>
                  <a:satMod val="160000"/>
                </a:srgbClr>
              </a:gs>
              <a:gs pos="100000">
                <a:srgbClr val="0070C0">
                  <a:tint val="23500"/>
                  <a:satMod val="160000"/>
                </a:srgbClr>
              </a:gs>
            </a:gsLst>
            <a:lin ang="18900000" scaled="1"/>
            <a:tileRect/>
          </a:gra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3200" b="1" dirty="0" smtClean="0"/>
              <a:t>Independent Living Year </a:t>
            </a:r>
            <a:r>
              <a:rPr lang="en-GB" sz="3200" b="1" dirty="0" smtClean="0"/>
              <a:t>11  </a:t>
            </a:r>
            <a:endParaRPr lang="en-GB" sz="3200" b="1" dirty="0"/>
          </a:p>
        </p:txBody>
      </p:sp>
      <p:sp>
        <p:nvSpPr>
          <p:cNvPr id="5" name="Pentagon 4"/>
          <p:cNvSpPr/>
          <p:nvPr/>
        </p:nvSpPr>
        <p:spPr>
          <a:xfrm>
            <a:off x="584776" y="2831751"/>
            <a:ext cx="11607224" cy="568154"/>
          </a:xfrm>
          <a:prstGeom prst="homePlate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8900000" scaled="1"/>
            <a:tileRect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b="1" dirty="0" smtClean="0">
                <a:solidFill>
                  <a:schemeClr val="tx1"/>
                </a:solidFill>
              </a:rPr>
              <a:t>Half Term 1	Half Term 2	Half Term 3	 Half Term 4	Half Term 5	Half Term 6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932411" y="162902"/>
            <a:ext cx="2110048" cy="2527652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 smtClean="0">
                <a:solidFill>
                  <a:schemeClr val="tx1"/>
                </a:solidFill>
              </a:rPr>
              <a:t>Looking After Yourself and Your </a:t>
            </a:r>
            <a:r>
              <a:rPr lang="en-GB" sz="1400" dirty="0" smtClean="0">
                <a:solidFill>
                  <a:schemeClr val="tx1"/>
                </a:solidFill>
              </a:rPr>
              <a:t>Home / </a:t>
            </a:r>
            <a:r>
              <a:rPr lang="en-GB" sz="1400" dirty="0" smtClean="0">
                <a:solidFill>
                  <a:schemeClr val="tx1"/>
                </a:solidFill>
              </a:rPr>
              <a:t>(Group 1) </a:t>
            </a:r>
            <a:endParaRPr lang="en-GB" sz="1400" dirty="0">
              <a:solidFill>
                <a:schemeClr val="tx1"/>
              </a:solidFill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4646252" y="162902"/>
            <a:ext cx="2036747" cy="2463703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 smtClean="0">
                <a:solidFill>
                  <a:schemeClr val="tx1"/>
                </a:solidFill>
              </a:rPr>
              <a:t> </a:t>
            </a:r>
            <a:endParaRPr lang="en-GB" sz="1400" dirty="0">
              <a:solidFill>
                <a:schemeClr val="tx1"/>
              </a:solidFill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8521253" y="121328"/>
            <a:ext cx="1994485" cy="2463703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 smtClean="0">
                <a:solidFill>
                  <a:schemeClr val="tx1"/>
                </a:solidFill>
              </a:rPr>
              <a:t>Household Cleaning (Group 1)</a:t>
            </a:r>
            <a:endParaRPr lang="en-GB" sz="1400" dirty="0">
              <a:solidFill>
                <a:schemeClr val="tx1"/>
              </a:solidFill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6462493" y="3454009"/>
            <a:ext cx="2058697" cy="2522976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 smtClean="0">
                <a:solidFill>
                  <a:schemeClr val="tx1"/>
                </a:solidFill>
              </a:rPr>
              <a:t> </a:t>
            </a:r>
            <a:endParaRPr lang="en-GB" sz="1400" dirty="0">
              <a:solidFill>
                <a:schemeClr val="tx1"/>
              </a:solidFill>
            </a:endParaRPr>
          </a:p>
        </p:txBody>
      </p:sp>
      <p:sp>
        <p:nvSpPr>
          <p:cNvPr id="11" name="Rounded Rectangle 10"/>
          <p:cNvSpPr/>
          <p:nvPr/>
        </p:nvSpPr>
        <p:spPr>
          <a:xfrm>
            <a:off x="9742780" y="3472263"/>
            <a:ext cx="2276407" cy="2677837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en-GB" sz="1100" dirty="0" smtClean="0">
              <a:solidFill>
                <a:schemeClr val="tx1"/>
              </a:solidFill>
            </a:endParaRPr>
          </a:p>
          <a:p>
            <a:pPr algn="ctr"/>
            <a:endParaRPr lang="en-GB" sz="1100" dirty="0">
              <a:solidFill>
                <a:schemeClr val="tx1"/>
              </a:solidFill>
            </a:endParaRPr>
          </a:p>
          <a:p>
            <a:pPr algn="ctr"/>
            <a:endParaRPr lang="en-GB" sz="1100" dirty="0" smtClean="0">
              <a:solidFill>
                <a:schemeClr val="tx1"/>
              </a:solidFill>
            </a:endParaRPr>
          </a:p>
          <a:p>
            <a:pPr algn="ctr"/>
            <a:endParaRPr lang="en-GB" sz="1100" dirty="0">
              <a:solidFill>
                <a:schemeClr val="tx1"/>
              </a:solidFill>
            </a:endParaRPr>
          </a:p>
          <a:p>
            <a:pPr algn="ctr"/>
            <a:endParaRPr lang="en-GB" sz="1100" dirty="0" smtClean="0">
              <a:solidFill>
                <a:schemeClr val="tx1"/>
              </a:solidFill>
            </a:endParaRPr>
          </a:p>
          <a:p>
            <a:pPr algn="ctr"/>
            <a:r>
              <a:rPr lang="en-GB" sz="1400" dirty="0" smtClean="0">
                <a:solidFill>
                  <a:schemeClr val="tx1"/>
                </a:solidFill>
              </a:rPr>
              <a:t>Household Cleaning (Group 2) </a:t>
            </a:r>
            <a:endParaRPr lang="en-GB" sz="1400" dirty="0">
              <a:solidFill>
                <a:schemeClr val="tx1"/>
              </a:solidFill>
            </a:endParaRPr>
          </a:p>
        </p:txBody>
      </p:sp>
      <p:pic>
        <p:nvPicPr>
          <p:cNvPr id="13" name="Picture 12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16738" y="165850"/>
            <a:ext cx="1432560" cy="707390"/>
          </a:xfrm>
          <a:prstGeom prst="rect">
            <a:avLst/>
          </a:prstGeom>
          <a:noFill/>
        </p:spPr>
      </p:pic>
      <p:pic>
        <p:nvPicPr>
          <p:cNvPr id="14" name="Picture 13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4947" y="5485407"/>
            <a:ext cx="1376680" cy="1333500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47885" y="6163563"/>
            <a:ext cx="655344" cy="655344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959838" y="6163563"/>
            <a:ext cx="655344" cy="655344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 rotWithShape="1">
          <a:blip r:embed="rId6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ackgroundRemoval t="10000" b="90000" l="10000" r="90000"/>
                    </a14:imgEffect>
                  </a14:imgLayer>
                </a14:imgProps>
              </a:ext>
            </a:extLst>
          </a:blip>
          <a:srcRect l="9951" t="6110" r="6944" b="16896"/>
          <a:stretch/>
        </p:blipFill>
        <p:spPr>
          <a:xfrm>
            <a:off x="4752951" y="6085560"/>
            <a:ext cx="821654" cy="761238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736028" y="6163563"/>
            <a:ext cx="641497" cy="639198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636327" y="6140030"/>
            <a:ext cx="665689" cy="662731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 rotWithShape="1">
          <a:blip r:embed="rId10">
            <a:extLst>
              <a:ext uri="{BEBA8EAE-BF5A-486C-A8C5-ECC9F3942E4B}">
                <a14:imgProps xmlns:a14="http://schemas.microsoft.com/office/drawing/2010/main">
                  <a14:imgLayer r:embed="rId11">
                    <a14:imgEffect>
                      <a14:backgroundRemoval t="10000" b="90000" l="10000" r="90000"/>
                    </a14:imgEffect>
                  </a14:imgLayer>
                </a14:imgProps>
              </a:ext>
            </a:extLst>
          </a:blip>
          <a:srcRect l="13844" t="7822" r="11794" b="19645"/>
          <a:stretch/>
        </p:blipFill>
        <p:spPr>
          <a:xfrm>
            <a:off x="7475912" y="6085559"/>
            <a:ext cx="780430" cy="761238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8430238" y="6110328"/>
            <a:ext cx="695524" cy="692433"/>
          </a:xfrm>
          <a:prstGeom prst="rect">
            <a:avLst/>
          </a:prstGeom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9358296" y="6124376"/>
            <a:ext cx="695524" cy="694531"/>
          </a:xfrm>
          <a:prstGeom prst="rect">
            <a:avLst/>
          </a:prstGeom>
        </p:spPr>
      </p:pic>
      <p:graphicFrame>
        <p:nvGraphicFramePr>
          <p:cNvPr id="25" name="Table 2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65982558"/>
              </p:ext>
            </p:extLst>
          </p:nvPr>
        </p:nvGraphicFramePr>
        <p:xfrm>
          <a:off x="8627705" y="203394"/>
          <a:ext cx="1845043" cy="181483"/>
        </p:xfrm>
        <a:graphic>
          <a:graphicData uri="http://schemas.openxmlformats.org/drawingml/2006/table">
            <a:tbl>
              <a:tblPr/>
              <a:tblGrid>
                <a:gridCol w="1845043">
                  <a:extLst>
                    <a:ext uri="{9D8B030D-6E8A-4147-A177-3AD203B41FA5}">
                      <a16:colId xmlns:a16="http://schemas.microsoft.com/office/drawing/2014/main" val="3863078505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n-GB" sz="1100" b="1" strike="noStrike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03126641"/>
                  </a:ext>
                </a:extLst>
              </a:tr>
            </a:tbl>
          </a:graphicData>
        </a:graphic>
      </p:graphicFrame>
      <p:sp>
        <p:nvSpPr>
          <p:cNvPr id="36" name="Rounded Rectangle 35"/>
          <p:cNvSpPr/>
          <p:nvPr/>
        </p:nvSpPr>
        <p:spPr>
          <a:xfrm>
            <a:off x="2363052" y="3510394"/>
            <a:ext cx="2110048" cy="2519147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 smtClean="0">
                <a:solidFill>
                  <a:schemeClr val="tx1"/>
                </a:solidFill>
              </a:rPr>
              <a:t> </a:t>
            </a:r>
            <a:endParaRPr lang="en-GB" sz="1400" dirty="0">
              <a:solidFill>
                <a:schemeClr val="tx1"/>
              </a:solidFill>
            </a:endParaRPr>
          </a:p>
        </p:txBody>
      </p:sp>
      <p:cxnSp>
        <p:nvCxnSpPr>
          <p:cNvPr id="39" name="Straight Arrow Connector 38"/>
          <p:cNvCxnSpPr/>
          <p:nvPr/>
        </p:nvCxnSpPr>
        <p:spPr>
          <a:xfrm>
            <a:off x="1925199" y="2622693"/>
            <a:ext cx="522542" cy="1054177"/>
          </a:xfrm>
          <a:prstGeom prst="straightConnector1">
            <a:avLst/>
          </a:prstGeom>
          <a:ln w="57150"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1" name="Straight Arrow Connector 40"/>
          <p:cNvCxnSpPr/>
          <p:nvPr/>
        </p:nvCxnSpPr>
        <p:spPr>
          <a:xfrm>
            <a:off x="9353501" y="2585030"/>
            <a:ext cx="522542" cy="1054177"/>
          </a:xfrm>
          <a:prstGeom prst="straightConnector1">
            <a:avLst/>
          </a:prstGeom>
          <a:ln w="57150"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2" name="Straight Arrow Connector 41"/>
          <p:cNvCxnSpPr/>
          <p:nvPr/>
        </p:nvCxnSpPr>
        <p:spPr>
          <a:xfrm>
            <a:off x="5921476" y="2650176"/>
            <a:ext cx="522542" cy="1054177"/>
          </a:xfrm>
          <a:prstGeom prst="straightConnector1">
            <a:avLst/>
          </a:prstGeom>
          <a:ln w="57150"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pic>
        <p:nvPicPr>
          <p:cNvPr id="2" name="Picture 1"/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 rot="745689">
            <a:off x="6835437" y="310835"/>
            <a:ext cx="1077155" cy="722891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 rot="20814576">
            <a:off x="8614979" y="4823690"/>
            <a:ext cx="1034010" cy="685187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 rot="20841983">
            <a:off x="3365126" y="533509"/>
            <a:ext cx="987554" cy="819670"/>
          </a:xfrm>
          <a:prstGeom prst="rect">
            <a:avLst/>
          </a:prstGeom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3401365" y="1755707"/>
            <a:ext cx="1028998" cy="680533"/>
          </a:xfrm>
          <a:prstGeom prst="rect">
            <a:avLst/>
          </a:prstGeom>
        </p:spPr>
      </p:pic>
      <p:pic>
        <p:nvPicPr>
          <p:cNvPr id="26" name="Picture 25"/>
          <p:cNvPicPr>
            <a:picLocks noChangeAspect="1"/>
          </p:cNvPicPr>
          <p:nvPr/>
        </p:nvPicPr>
        <p:blipFill>
          <a:blip r:embed="rId18"/>
          <a:stretch>
            <a:fillRect/>
          </a:stretch>
        </p:blipFill>
        <p:spPr>
          <a:xfrm>
            <a:off x="10693772" y="1203047"/>
            <a:ext cx="1355526" cy="892926"/>
          </a:xfrm>
          <a:prstGeom prst="rect">
            <a:avLst/>
          </a:prstGeom>
        </p:spPr>
      </p:pic>
      <p:pic>
        <p:nvPicPr>
          <p:cNvPr id="27" name="Picture 26"/>
          <p:cNvPicPr>
            <a:picLocks noChangeAspect="1"/>
          </p:cNvPicPr>
          <p:nvPr/>
        </p:nvPicPr>
        <p:blipFill>
          <a:blip r:embed="rId19"/>
          <a:stretch>
            <a:fillRect/>
          </a:stretch>
        </p:blipFill>
        <p:spPr>
          <a:xfrm rot="20853812">
            <a:off x="920981" y="4201761"/>
            <a:ext cx="1133562" cy="758755"/>
          </a:xfrm>
          <a:prstGeom prst="rect">
            <a:avLst/>
          </a:prstGeom>
        </p:spPr>
      </p:pic>
      <p:pic>
        <p:nvPicPr>
          <p:cNvPr id="28" name="Picture 27"/>
          <p:cNvPicPr>
            <a:picLocks noChangeAspect="1"/>
          </p:cNvPicPr>
          <p:nvPr/>
        </p:nvPicPr>
        <p:blipFill rotWithShape="1">
          <a:blip r:embed="rId20"/>
          <a:srcRect b="14850"/>
          <a:stretch/>
        </p:blipFill>
        <p:spPr>
          <a:xfrm rot="532612">
            <a:off x="4729536" y="4971956"/>
            <a:ext cx="1402177" cy="786491"/>
          </a:xfrm>
          <a:prstGeom prst="rect">
            <a:avLst/>
          </a:prstGeom>
        </p:spPr>
      </p:pic>
      <p:pic>
        <p:nvPicPr>
          <p:cNvPr id="29" name="Picture 28"/>
          <p:cNvPicPr>
            <a:picLocks noChangeAspect="1"/>
          </p:cNvPicPr>
          <p:nvPr/>
        </p:nvPicPr>
        <p:blipFill>
          <a:blip r:embed="rId21"/>
          <a:stretch>
            <a:fillRect/>
          </a:stretch>
        </p:blipFill>
        <p:spPr>
          <a:xfrm rot="20812249">
            <a:off x="5017573" y="3541117"/>
            <a:ext cx="1205507" cy="1205507"/>
          </a:xfrm>
          <a:prstGeom prst="rect">
            <a:avLst/>
          </a:prstGeom>
        </p:spPr>
      </p:pic>
      <p:pic>
        <p:nvPicPr>
          <p:cNvPr id="30" name="Picture 29"/>
          <p:cNvPicPr>
            <a:picLocks noChangeAspect="1"/>
          </p:cNvPicPr>
          <p:nvPr/>
        </p:nvPicPr>
        <p:blipFill>
          <a:blip r:embed="rId22"/>
          <a:stretch>
            <a:fillRect/>
          </a:stretch>
        </p:blipFill>
        <p:spPr>
          <a:xfrm rot="545519">
            <a:off x="7045305" y="1572269"/>
            <a:ext cx="1145976" cy="914577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>
          <a:xfrm>
            <a:off x="2574169" y="4201773"/>
            <a:ext cx="1664598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1400" dirty="0"/>
              <a:t>Looking After Yourself and Your Home / (Group </a:t>
            </a:r>
            <a:r>
              <a:rPr lang="en-GB" sz="1400" dirty="0" smtClean="0"/>
              <a:t>2) </a:t>
            </a:r>
            <a:endParaRPr lang="en-GB" sz="1400" dirty="0"/>
          </a:p>
        </p:txBody>
      </p:sp>
      <p:sp>
        <p:nvSpPr>
          <p:cNvPr id="31" name="Rectangle 30"/>
          <p:cNvSpPr/>
          <p:nvPr/>
        </p:nvSpPr>
        <p:spPr>
          <a:xfrm>
            <a:off x="4966554" y="1033507"/>
            <a:ext cx="1396142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1400" dirty="0"/>
              <a:t>Food and Drink Preparation (Group </a:t>
            </a:r>
            <a:r>
              <a:rPr lang="en-GB" sz="1400" dirty="0" smtClean="0"/>
              <a:t>1)</a:t>
            </a:r>
            <a:endParaRPr lang="en-GB" sz="1400" dirty="0"/>
          </a:p>
        </p:txBody>
      </p:sp>
      <p:sp>
        <p:nvSpPr>
          <p:cNvPr id="37" name="Rectangle 36"/>
          <p:cNvSpPr/>
          <p:nvPr/>
        </p:nvSpPr>
        <p:spPr>
          <a:xfrm>
            <a:off x="6682999" y="4160824"/>
            <a:ext cx="1396142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1400" dirty="0"/>
              <a:t>Food and Drink Preparation (Group </a:t>
            </a:r>
            <a:r>
              <a:rPr lang="en-GB" sz="1400" dirty="0" smtClean="0"/>
              <a:t>2)</a:t>
            </a:r>
            <a:endParaRPr lang="en-GB" sz="1400" dirty="0"/>
          </a:p>
        </p:txBody>
      </p:sp>
    </p:spTree>
    <p:extLst>
      <p:ext uri="{BB962C8B-B14F-4D97-AF65-F5344CB8AC3E}">
        <p14:creationId xmlns:p14="http://schemas.microsoft.com/office/powerpoint/2010/main" val="3879646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614</TotalTime>
  <Words>60</Words>
  <Application>Microsoft Office PowerPoint</Application>
  <PresentationFormat>Widescreen</PresentationFormat>
  <Paragraphs>16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Nicola Lightfoot</dc:creator>
  <cp:lastModifiedBy>Nicola Lightfoot</cp:lastModifiedBy>
  <cp:revision>57</cp:revision>
  <cp:lastPrinted>2022-10-18T08:52:25Z</cp:lastPrinted>
  <dcterms:created xsi:type="dcterms:W3CDTF">2022-10-18T08:33:50Z</dcterms:created>
  <dcterms:modified xsi:type="dcterms:W3CDTF">2024-10-17T16:05:41Z</dcterms:modified>
</cp:coreProperties>
</file>