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E602-BED2-4A36-BA5F-4E92FC587228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2785-73EC-45A9-BB3D-5954AF3AE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71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E602-BED2-4A36-BA5F-4E92FC587228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2785-73EC-45A9-BB3D-5954AF3AE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70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E602-BED2-4A36-BA5F-4E92FC587228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2785-73EC-45A9-BB3D-5954AF3AE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0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E602-BED2-4A36-BA5F-4E92FC587228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2785-73EC-45A9-BB3D-5954AF3AE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6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E602-BED2-4A36-BA5F-4E92FC587228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2785-73EC-45A9-BB3D-5954AF3AE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73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E602-BED2-4A36-BA5F-4E92FC587228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2785-73EC-45A9-BB3D-5954AF3AE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69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E602-BED2-4A36-BA5F-4E92FC587228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2785-73EC-45A9-BB3D-5954AF3AE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55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E602-BED2-4A36-BA5F-4E92FC587228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2785-73EC-45A9-BB3D-5954AF3AE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99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E602-BED2-4A36-BA5F-4E92FC587228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2785-73EC-45A9-BB3D-5954AF3AE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9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E602-BED2-4A36-BA5F-4E92FC587228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2785-73EC-45A9-BB3D-5954AF3AE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8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E602-BED2-4A36-BA5F-4E92FC587228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2785-73EC-45A9-BB3D-5954AF3AE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02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FE602-BED2-4A36-BA5F-4E92FC587228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2785-73EC-45A9-BB3D-5954AF3AE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0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jpe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21.jpeg"/><Relationship Id="rId5" Type="http://schemas.openxmlformats.org/officeDocument/2006/relationships/image" Target="../media/image4.png"/><Relationship Id="rId15" Type="http://schemas.openxmlformats.org/officeDocument/2006/relationships/image" Target="../media/image12.jpeg"/><Relationship Id="rId23" Type="http://schemas.openxmlformats.org/officeDocument/2006/relationships/image" Target="../media/image20.jpeg"/><Relationship Id="rId10" Type="http://schemas.openxmlformats.org/officeDocument/2006/relationships/image" Target="../media/image8.png"/><Relationship Id="rId19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jpe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smtClean="0"/>
              <a:t>ICT </a:t>
            </a:r>
            <a:r>
              <a:rPr lang="en-GB" sz="3200" b="1" dirty="0" smtClean="0"/>
              <a:t>Year 9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3287" y="78139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3394" y="1196405"/>
            <a:ext cx="1418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Hardware/ Software </a:t>
            </a:r>
            <a:r>
              <a:rPr lang="en-GB" sz="1400" dirty="0" smtClean="0"/>
              <a:t>Multimedia </a:t>
            </a:r>
            <a:r>
              <a:rPr lang="en-GB" sz="1400" smtClean="0"/>
              <a:t>ICT Presentations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140702" y="4203039"/>
            <a:ext cx="1441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Scratch Programming Part 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061106" y="1178512"/>
            <a:ext cx="1507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Powerpoint</a:t>
            </a:r>
            <a:r>
              <a:rPr lang="en-GB" dirty="0" smtClean="0"/>
              <a:t> Presentations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841666" y="4445086"/>
            <a:ext cx="135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Databases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738696" y="1196405"/>
            <a:ext cx="136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Spreadsheet Modelling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0388729" y="4248687"/>
            <a:ext cx="1439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Scratch Programming Part 2</a:t>
            </a:r>
            <a:endParaRPr lang="en-GB" sz="1600" dirty="0"/>
          </a:p>
        </p:txBody>
      </p:sp>
      <p:pic>
        <p:nvPicPr>
          <p:cNvPr id="3074" name="Picture 2" descr="Multimedia Components - Abbeywood Community School Edexcel Applied IC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68" y="1520348"/>
            <a:ext cx="894842" cy="102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déo Multimédia Et Photo Icons Dans La Boîte De Carton. Clip Art Libres De  Droits , Svg , Vecteurs Et Illustration. Image 12268734.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87"/>
          <a:stretch/>
        </p:blipFill>
        <p:spPr bwMode="auto">
          <a:xfrm>
            <a:off x="608125" y="596204"/>
            <a:ext cx="703187" cy="105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tro to Programming with Scratch - Online Programming Course - FutureLear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72" y="3699752"/>
            <a:ext cx="1447721" cy="12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cratch Intro - Welcome to Mr.Lewis' Online Project Sit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025" y="5574166"/>
            <a:ext cx="1022785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edia and Information Literacy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t="18865" r="14638" b="20550"/>
          <a:stretch/>
        </p:blipFill>
        <p:spPr bwMode="auto">
          <a:xfrm>
            <a:off x="3185919" y="205398"/>
            <a:ext cx="898871" cy="78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atabase Illustrations and Stock Art. 103,837 Database illustration and  vector EPS clipart graphics available to search from thousands of royalty  free stock clip art designers.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8"/>
          <a:stretch/>
        </p:blipFill>
        <p:spPr bwMode="auto">
          <a:xfrm>
            <a:off x="5061106" y="3698410"/>
            <a:ext cx="1441024" cy="83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atabase Illustrations and Stock Art. 103,837 Database illustration and  vector EPS clipart graphics available to search from thousands of royalty  free stock clip art designers.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7" b="21069"/>
          <a:stretch/>
        </p:blipFill>
        <p:spPr bwMode="auto">
          <a:xfrm>
            <a:off x="8275125" y="5365159"/>
            <a:ext cx="1368048" cy="6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omputing - Scratch and Hour of Code - BSAK Year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82" y="4954553"/>
            <a:ext cx="1104618" cy="106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59186" y="1698562"/>
            <a:ext cx="1666684" cy="833342"/>
          </a:xfrm>
          <a:prstGeom prst="rect">
            <a:avLst/>
          </a:prstGeom>
        </p:spPr>
      </p:pic>
      <p:pic>
        <p:nvPicPr>
          <p:cNvPr id="3090" name="Picture 18" descr="Free Spreadsheet Cliparts, Download Free Spreadsheet Cliparts png images,  Free ClipArts on Clipart Library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445" y="1042927"/>
            <a:ext cx="640202" cy="61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972 Excel Spreadsheet Illustrations &amp; Clip Art - iStock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268" y="1842736"/>
            <a:ext cx="930874" cy="93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5"/>
          <a:srcRect l="17785" t="5864" r="20812" b="6131"/>
          <a:stretch/>
        </p:blipFill>
        <p:spPr>
          <a:xfrm>
            <a:off x="6668637" y="101746"/>
            <a:ext cx="708464" cy="708464"/>
          </a:xfrm>
          <a:prstGeom prst="rect">
            <a:avLst/>
          </a:prstGeom>
        </p:spPr>
      </p:pic>
      <p:pic>
        <p:nvPicPr>
          <p:cNvPr id="3092" name="Picture 20" descr="Database Building And Hygiene Service in Kakkanad, Ernakulam, Uniqleads  Research Private Limited | ID: 2127494207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975" y="3583451"/>
            <a:ext cx="1177195" cy="117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Ivins</dc:creator>
  <cp:lastModifiedBy>Angela Ivins</cp:lastModifiedBy>
  <cp:revision>2</cp:revision>
  <dcterms:created xsi:type="dcterms:W3CDTF">2023-09-11T08:28:05Z</dcterms:created>
  <dcterms:modified xsi:type="dcterms:W3CDTF">2023-09-13T09:05:27Z</dcterms:modified>
</cp:coreProperties>
</file>