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71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8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08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5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67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2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9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3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56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D70-73BB-472F-8E39-E815AC316B9C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08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1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17" Type="http://schemas.openxmlformats.org/officeDocument/2006/relationships/image" Target="../media/image19.png"/><Relationship Id="rId2" Type="http://schemas.openxmlformats.org/officeDocument/2006/relationships/image" Target="../media/image16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7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32980" y="3166743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Humanities Year </a:t>
            </a:r>
            <a:r>
              <a:rPr lang="en-GB" sz="3200" b="1" dirty="0" smtClean="0"/>
              <a:t>10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 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32411" y="162902"/>
            <a:ext cx="2110048" cy="25276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46252" y="162902"/>
            <a:ext cx="2036747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21253" y="121328"/>
            <a:ext cx="1994485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62493" y="3454009"/>
            <a:ext cx="2058697" cy="25229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42780" y="3472263"/>
            <a:ext cx="2276407" cy="267783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982558"/>
              </p:ext>
            </p:extLst>
          </p:nvPr>
        </p:nvGraphicFramePr>
        <p:xfrm>
          <a:off x="8627705" y="203394"/>
          <a:ext cx="1845043" cy="181483"/>
        </p:xfrm>
        <a:graphic>
          <a:graphicData uri="http://schemas.openxmlformats.org/drawingml/2006/table">
            <a:tbl>
              <a:tblPr/>
              <a:tblGrid>
                <a:gridCol w="1845043">
                  <a:extLst>
                    <a:ext uri="{9D8B030D-6E8A-4147-A177-3AD203B41FA5}">
                      <a16:colId xmlns:a16="http://schemas.microsoft.com/office/drawing/2014/main" val="38630785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126641"/>
                  </a:ext>
                </a:extLst>
              </a:tr>
            </a:tbl>
          </a:graphicData>
        </a:graphic>
      </p:graphicFrame>
      <p:sp>
        <p:nvSpPr>
          <p:cNvPr id="36" name="Rounded Rectangle 35"/>
          <p:cNvSpPr/>
          <p:nvPr/>
        </p:nvSpPr>
        <p:spPr>
          <a:xfrm>
            <a:off x="2363052" y="3510394"/>
            <a:ext cx="2110048" cy="251914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925199" y="2622693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9353501" y="2585030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921476" y="2650176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66070" y="553673"/>
            <a:ext cx="1744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000" dirty="0" smtClean="0"/>
          </a:p>
          <a:p>
            <a:pPr algn="ctr"/>
            <a:endParaRPr lang="en-GB" sz="2000" dirty="0"/>
          </a:p>
        </p:txBody>
      </p:sp>
      <p:sp>
        <p:nvSpPr>
          <p:cNvPr id="3" name="Rectangle 2"/>
          <p:cNvSpPr/>
          <p:nvPr/>
        </p:nvSpPr>
        <p:spPr>
          <a:xfrm>
            <a:off x="2751811" y="3987345"/>
            <a:ext cx="14249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Responding to a Tectonic Event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4"/>
          <a:srcRect l="-116871" t="278049" r="146536" b="-278049"/>
          <a:stretch/>
        </p:blipFill>
        <p:spPr>
          <a:xfrm>
            <a:off x="4524376" y="3285724"/>
            <a:ext cx="1322752" cy="8719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00755" y="637563"/>
            <a:ext cx="1595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Responding to a Tectonic Event</a:t>
            </a:r>
            <a:endParaRPr lang="en-GB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4915949" y="746620"/>
            <a:ext cx="1528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Changing Population</a:t>
            </a:r>
            <a:endParaRPr lang="en-GB" sz="2000" dirty="0"/>
          </a:p>
        </p:txBody>
      </p:sp>
      <p:sp>
        <p:nvSpPr>
          <p:cNvPr id="43" name="Rectangle 42"/>
          <p:cNvSpPr/>
          <p:nvPr/>
        </p:nvSpPr>
        <p:spPr>
          <a:xfrm>
            <a:off x="6868657" y="4220376"/>
            <a:ext cx="25656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Changing </a:t>
            </a:r>
            <a:endParaRPr lang="en-GB" sz="2000" dirty="0" smtClean="0"/>
          </a:p>
          <a:p>
            <a:r>
              <a:rPr lang="en-GB" sz="2000" dirty="0" smtClean="0"/>
              <a:t>Population</a:t>
            </a:r>
            <a:endParaRPr lang="en-GB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8976220" y="805343"/>
            <a:ext cx="1300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/>
              <a:t> ?</a:t>
            </a:r>
            <a:endParaRPr lang="en-GB" sz="6600" dirty="0"/>
          </a:p>
        </p:txBody>
      </p:sp>
      <p:sp>
        <p:nvSpPr>
          <p:cNvPr id="45" name="Rectangle 44"/>
          <p:cNvSpPr/>
          <p:nvPr/>
        </p:nvSpPr>
        <p:spPr>
          <a:xfrm>
            <a:off x="5949966" y="3244334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?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0592282" y="4095066"/>
            <a:ext cx="57740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/>
              <a:t>?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37085" y="886363"/>
            <a:ext cx="1157557" cy="104964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4078" y="3959392"/>
            <a:ext cx="1501022" cy="82234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88933" y="637563"/>
            <a:ext cx="1641305" cy="152155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69691" y="4174420"/>
            <a:ext cx="1638547" cy="85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459" y="414563"/>
            <a:ext cx="1633238" cy="10868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Humanities Subject </a:t>
            </a:r>
            <a:r>
              <a:rPr lang="en-GB" sz="3200" b="1" dirty="0" smtClean="0"/>
              <a:t>Year 11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 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32411" y="162902"/>
            <a:ext cx="2110048" cy="25276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46252" y="162902"/>
            <a:ext cx="2036747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21253" y="121328"/>
            <a:ext cx="1994485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62493" y="3454009"/>
            <a:ext cx="2058697" cy="25229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42780" y="3472263"/>
            <a:ext cx="2276407" cy="267783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982558"/>
              </p:ext>
            </p:extLst>
          </p:nvPr>
        </p:nvGraphicFramePr>
        <p:xfrm>
          <a:off x="8627705" y="203394"/>
          <a:ext cx="1845043" cy="192786"/>
        </p:xfrm>
        <a:graphic>
          <a:graphicData uri="http://schemas.openxmlformats.org/drawingml/2006/table">
            <a:tbl>
              <a:tblPr/>
              <a:tblGrid>
                <a:gridCol w="1845043">
                  <a:extLst>
                    <a:ext uri="{9D8B030D-6E8A-4147-A177-3AD203B41FA5}">
                      <a16:colId xmlns:a16="http://schemas.microsoft.com/office/drawing/2014/main" val="38630785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126641"/>
                  </a:ext>
                </a:extLst>
              </a:tr>
            </a:tbl>
          </a:graphicData>
        </a:graphic>
      </p:graphicFrame>
      <p:sp>
        <p:nvSpPr>
          <p:cNvPr id="36" name="Rounded Rectangle 35"/>
          <p:cNvSpPr/>
          <p:nvPr/>
        </p:nvSpPr>
        <p:spPr>
          <a:xfrm>
            <a:off x="2363052" y="3510394"/>
            <a:ext cx="2110048" cy="251914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925199" y="2622693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9353501" y="2585030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921476" y="2650176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303710" y="957986"/>
            <a:ext cx="13503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/>
              <a:t>Climate</a:t>
            </a:r>
          </a:p>
          <a:p>
            <a:pPr algn="ctr"/>
            <a:r>
              <a:rPr lang="en-GB" sz="2800" dirty="0" smtClean="0"/>
              <a:t> Change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51185" y="4060750"/>
            <a:ext cx="1536325" cy="11766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7865" y="957986"/>
            <a:ext cx="1536325" cy="11766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91899" y="4064651"/>
            <a:ext cx="1536325" cy="11766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80129" y="498815"/>
            <a:ext cx="1540124" cy="17918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56219" y="3909499"/>
            <a:ext cx="1574496" cy="156749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7095" y="3656949"/>
            <a:ext cx="1297868" cy="152985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231241" y="755423"/>
            <a:ext cx="10272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/>
              <a:t>?</a:t>
            </a:r>
            <a:endParaRPr lang="en-GB" sz="6600" dirty="0"/>
          </a:p>
        </p:txBody>
      </p:sp>
      <p:sp>
        <p:nvSpPr>
          <p:cNvPr id="29" name="Rectangle 28"/>
          <p:cNvSpPr/>
          <p:nvPr/>
        </p:nvSpPr>
        <p:spPr>
          <a:xfrm>
            <a:off x="10592282" y="4060750"/>
            <a:ext cx="57740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53312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40</Words>
  <Application>Microsoft Office PowerPoint</Application>
  <PresentationFormat>Widescreen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Lightfoot</dc:creator>
  <cp:lastModifiedBy>Fiona Lawrenson</cp:lastModifiedBy>
  <cp:revision>67</cp:revision>
  <cp:lastPrinted>2022-10-18T08:52:25Z</cp:lastPrinted>
  <dcterms:created xsi:type="dcterms:W3CDTF">2022-10-18T08:33:50Z</dcterms:created>
  <dcterms:modified xsi:type="dcterms:W3CDTF">2023-09-15T12:15:03Z</dcterms:modified>
</cp:coreProperties>
</file>