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0.png"/><Relationship Id="rId18" Type="http://schemas.openxmlformats.org/officeDocument/2006/relationships/image" Target="../media/image15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hdphoto" Target="../media/hdphoto2.wdp"/><Relationship Id="rId17" Type="http://schemas.openxmlformats.org/officeDocument/2006/relationships/image" Target="../media/image14.jpe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gif"/><Relationship Id="rId10" Type="http://schemas.openxmlformats.org/officeDocument/2006/relationships/image" Target="../media/image8.png"/><Relationship Id="rId19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0.png"/><Relationship Id="rId18" Type="http://schemas.openxmlformats.org/officeDocument/2006/relationships/image" Target="../media/image14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hdphoto" Target="../media/hdphoto2.wdp"/><Relationship Id="rId17" Type="http://schemas.openxmlformats.org/officeDocument/2006/relationships/image" Target="../media/image16.jpeg"/><Relationship Id="rId2" Type="http://schemas.openxmlformats.org/officeDocument/2006/relationships/image" Target="../media/image17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8.png"/><Relationship Id="rId10" Type="http://schemas.openxmlformats.org/officeDocument/2006/relationships/image" Target="../media/image8.png"/><Relationship Id="rId19" Type="http://schemas.openxmlformats.org/officeDocument/2006/relationships/image" Target="../media/image15.jpe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49 Dodgeball Illustrations &amp; Clip Art - iSto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75" y="79701"/>
            <a:ext cx="1131761" cy="113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/>
              <a:t>DofE: </a:t>
            </a:r>
            <a:r>
              <a:rPr lang="en-GB" sz="3200" b="1" dirty="0" smtClean="0"/>
              <a:t>Year 10 (Bronze Award)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7156" y="781395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1150998"/>
            <a:ext cx="16845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Taking part in team sports</a:t>
            </a:r>
            <a:endParaRPr lang="en-GB" sz="1600" dirty="0"/>
          </a:p>
        </p:txBody>
      </p:sp>
      <p:sp>
        <p:nvSpPr>
          <p:cNvPr id="3" name="Rectangle 2"/>
          <p:cNvSpPr/>
          <p:nvPr/>
        </p:nvSpPr>
        <p:spPr>
          <a:xfrm>
            <a:off x="3276691" y="4372316"/>
            <a:ext cx="13662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Taking part in team sports</a:t>
            </a:r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4967475" y="961225"/>
            <a:ext cx="16585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Learning a new skill</a:t>
            </a:r>
          </a:p>
          <a:p>
            <a:pPr algn="ctr"/>
            <a:r>
              <a:rPr lang="en-GB" sz="1600" dirty="0" smtClean="0"/>
              <a:t>(Camp craft + Navigation skills)</a:t>
            </a:r>
            <a:endParaRPr lang="en-GB" sz="1600" dirty="0"/>
          </a:p>
        </p:txBody>
      </p:sp>
      <p:sp>
        <p:nvSpPr>
          <p:cNvPr id="26" name="Rectangle 25"/>
          <p:cNvSpPr/>
          <p:nvPr/>
        </p:nvSpPr>
        <p:spPr>
          <a:xfrm>
            <a:off x="6731834" y="4059193"/>
            <a:ext cx="15270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Learning a new skill</a:t>
            </a:r>
          </a:p>
          <a:p>
            <a:pPr algn="ctr"/>
            <a:r>
              <a:rPr lang="en-GB" sz="1600" dirty="0"/>
              <a:t>(Camp </a:t>
            </a:r>
            <a:r>
              <a:rPr lang="en-GB" sz="1600" dirty="0" smtClean="0"/>
              <a:t>craft </a:t>
            </a:r>
            <a:r>
              <a:rPr lang="en-GB" sz="1600" dirty="0"/>
              <a:t>Navigation skills</a:t>
            </a:r>
            <a:r>
              <a:rPr lang="en-GB" sz="1600" dirty="0" smtClean="0"/>
              <a:t>)</a:t>
            </a:r>
            <a:endParaRPr lang="en-GB" sz="1600" dirty="0"/>
          </a:p>
          <a:p>
            <a:pPr algn="ctr"/>
            <a:endParaRPr lang="en-GB" sz="1600" dirty="0" smtClean="0"/>
          </a:p>
        </p:txBody>
      </p:sp>
      <p:sp>
        <p:nvSpPr>
          <p:cNvPr id="27" name="Rectangle 26"/>
          <p:cNvSpPr/>
          <p:nvPr/>
        </p:nvSpPr>
        <p:spPr>
          <a:xfrm>
            <a:off x="8613370" y="1243329"/>
            <a:ext cx="16557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Volunteering/Preparing for the expedition</a:t>
            </a:r>
            <a:endParaRPr lang="en-GB" sz="1600" dirty="0"/>
          </a:p>
        </p:txBody>
      </p:sp>
      <p:sp>
        <p:nvSpPr>
          <p:cNvPr id="28" name="Rectangle 27"/>
          <p:cNvSpPr/>
          <p:nvPr/>
        </p:nvSpPr>
        <p:spPr>
          <a:xfrm>
            <a:off x="10441473" y="4310760"/>
            <a:ext cx="13344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Volunteering/Preparing for the expedition</a:t>
            </a:r>
          </a:p>
          <a:p>
            <a:pPr algn="ctr"/>
            <a:r>
              <a:rPr lang="en-GB" sz="1600" dirty="0" smtClean="0"/>
              <a:t> </a:t>
            </a:r>
            <a:endParaRPr lang="en-GB" sz="1600" dirty="0"/>
          </a:p>
          <a:p>
            <a:pPr algn="ctr"/>
            <a:r>
              <a:rPr lang="en-GB" sz="1600" dirty="0" smtClean="0"/>
              <a:t> </a:t>
            </a:r>
            <a:endParaRPr lang="en-GB" sz="1600" dirty="0"/>
          </a:p>
        </p:txBody>
      </p:sp>
      <p:pic>
        <p:nvPicPr>
          <p:cNvPr id="30" name="Picture 2" descr="Free basketball clipart images image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92" y="3654494"/>
            <a:ext cx="1489982" cy="157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4" descr="Premium Vector | Set of camping supplies. cute little kid is camping into  the wild. children adventure camping tools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5" name="Picture 2" descr="Duke of Edinburgh's Award | The Community College, Bishop's Castle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09"/>
          <a:stretch/>
        </p:blipFill>
        <p:spPr bwMode="auto">
          <a:xfrm>
            <a:off x="3276691" y="1277744"/>
            <a:ext cx="1573574" cy="1149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mbridge University Duke of Edinburgh's Award Society"/>
          <p:cNvPicPr>
            <a:picLocks noChangeAspect="1" noChangeArrowheads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06"/>
          <a:stretch/>
        </p:blipFill>
        <p:spPr bwMode="auto">
          <a:xfrm>
            <a:off x="10427596" y="833155"/>
            <a:ext cx="1520678" cy="195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itter Picking Stock Illustrations – 837 Litter Picking Stock  Illustrations, Vectors &amp; Clipart - Dreamstime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1005" y="4463570"/>
            <a:ext cx="1654925" cy="141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remium Vector | Camping with tent and fireplace concept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877" y="3991182"/>
            <a:ext cx="1774396" cy="153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53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6" descr="Trampoline coaching cour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02" y="1476915"/>
            <a:ext cx="1998929" cy="142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DofE:  Year 11 (Silver Award)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7156" y="781395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1150998"/>
            <a:ext cx="16845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Taking part in individual sports</a:t>
            </a:r>
            <a:endParaRPr lang="en-GB" sz="1600" dirty="0"/>
          </a:p>
        </p:txBody>
      </p:sp>
      <p:sp>
        <p:nvSpPr>
          <p:cNvPr id="3" name="Rectangle 2"/>
          <p:cNvSpPr/>
          <p:nvPr/>
        </p:nvSpPr>
        <p:spPr>
          <a:xfrm>
            <a:off x="3276691" y="4372316"/>
            <a:ext cx="13662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Taking part in individual sports</a:t>
            </a:r>
          </a:p>
          <a:p>
            <a:pPr algn="ctr"/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4967475" y="1151449"/>
            <a:ext cx="16585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Learning a new Skill</a:t>
            </a:r>
            <a:endParaRPr lang="en-GB" sz="1600" dirty="0"/>
          </a:p>
        </p:txBody>
      </p:sp>
      <p:sp>
        <p:nvSpPr>
          <p:cNvPr id="26" name="Rectangle 25"/>
          <p:cNvSpPr/>
          <p:nvPr/>
        </p:nvSpPr>
        <p:spPr>
          <a:xfrm>
            <a:off x="6729279" y="4310760"/>
            <a:ext cx="15270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Learning a new skill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613370" y="1243329"/>
            <a:ext cx="16557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Volunteering/Preparing for the expedition</a:t>
            </a:r>
          </a:p>
          <a:p>
            <a:pPr algn="ctr"/>
            <a:endParaRPr lang="en-GB" sz="1600" dirty="0"/>
          </a:p>
        </p:txBody>
      </p:sp>
      <p:sp>
        <p:nvSpPr>
          <p:cNvPr id="28" name="Rectangle 27"/>
          <p:cNvSpPr/>
          <p:nvPr/>
        </p:nvSpPr>
        <p:spPr>
          <a:xfrm>
            <a:off x="10441473" y="4310760"/>
            <a:ext cx="13344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/>
              <a:t>Volunteering/Preparing for the expedition</a:t>
            </a:r>
          </a:p>
          <a:p>
            <a:pPr algn="ctr"/>
            <a:r>
              <a:rPr lang="en-GB" sz="1600" smtClean="0"/>
              <a:t> </a:t>
            </a:r>
            <a:endParaRPr lang="en-GB" sz="1600" dirty="0"/>
          </a:p>
        </p:txBody>
      </p:sp>
      <p:pic>
        <p:nvPicPr>
          <p:cNvPr id="32" name="Picture 10" descr="Free Fitness Cliparts, Download Free Fitness Cliparts png ...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16" y="4367741"/>
            <a:ext cx="1922526" cy="7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Duke of Edinburgh's Award | The Community College, Bishop's Castle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09"/>
          <a:stretch/>
        </p:blipFill>
        <p:spPr bwMode="auto">
          <a:xfrm>
            <a:off x="3276691" y="1277744"/>
            <a:ext cx="1573574" cy="1149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Premium Vector | Camping with tent and fireplace concept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951" y="3953354"/>
            <a:ext cx="1774396" cy="153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Cambridge University Duke of Edinburgh's Award Society"/>
          <p:cNvPicPr>
            <a:picLocks noChangeAspect="1" noChangeArrowheads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06"/>
          <a:stretch/>
        </p:blipFill>
        <p:spPr bwMode="auto">
          <a:xfrm>
            <a:off x="10427596" y="833155"/>
            <a:ext cx="1520678" cy="195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" descr="Litter Picking Stock Illustrations – 837 Litter Picking Stock  Illustrations, Vectors &amp; Clipart - Dreamstime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820" y="935649"/>
            <a:ext cx="1654925" cy="141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416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92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Sarah Crank</cp:lastModifiedBy>
  <cp:revision>26</cp:revision>
  <cp:lastPrinted>2023-09-08T07:43:22Z</cp:lastPrinted>
  <dcterms:created xsi:type="dcterms:W3CDTF">2022-10-18T08:33:50Z</dcterms:created>
  <dcterms:modified xsi:type="dcterms:W3CDTF">2023-09-12T08:45:08Z</dcterms:modified>
</cp:coreProperties>
</file>