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jp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jp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jp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jpe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10" Type="http://schemas.openxmlformats.org/officeDocument/2006/relationships/image" Target="../media/image8.png"/><Relationship Id="rId19" Type="http://schemas.openxmlformats.org/officeDocument/2006/relationships/image" Target="../media/image16.jpg"/><Relationship Id="rId31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hyperlink" Target="http://www.movie-gazette.com/cinereviews/9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Creative Media Year 10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87812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51214" y="1080888"/>
            <a:ext cx="15359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Ceramics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LO3 Evidence of an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Appropriate Ceramic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Outcome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19547" y="1236942"/>
            <a:ext cx="16752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Film Genres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L01 How films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are grouped in Genres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LO2 Key Conventions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191720" y="4374740"/>
            <a:ext cx="1675266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Film Genres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LO3 Produce an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Idea for a New Film </a:t>
            </a:r>
          </a:p>
          <a:p>
            <a:pPr algn="ctr"/>
            <a:endParaRPr lang="en-US" sz="11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94009" y="4281636"/>
            <a:ext cx="15760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Ceramics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LO2 Evidence of Ideas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56427" y="1234776"/>
            <a:ext cx="17411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Ceramics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LO1 Record Experiences</a:t>
            </a:r>
          </a:p>
        </p:txBody>
      </p:sp>
      <p:pic>
        <p:nvPicPr>
          <p:cNvPr id="3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24" y="5091529"/>
            <a:ext cx="1202730" cy="98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7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74" y="5512358"/>
            <a:ext cx="769169" cy="75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8" descr="Natural Forms Artists to Use in the Art Classroom - The Arty Teach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38" y="3905169"/>
            <a:ext cx="719256" cy="5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Google Shape;379;p26"/>
          <p:cNvPicPr preferRelativeResize="0"/>
          <p:nvPr/>
        </p:nvPicPr>
        <p:blipFill rotWithShape="1">
          <a:blip r:embed="rId17">
            <a:alphaModFix/>
          </a:blip>
          <a:srcRect l="10971" t="16046" r="6532" b="38521"/>
          <a:stretch/>
        </p:blipFill>
        <p:spPr>
          <a:xfrm>
            <a:off x="6981290" y="1491088"/>
            <a:ext cx="1033656" cy="946988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AutoShape 4" descr="Walking on suns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482996" y="2344667"/>
            <a:ext cx="220672" cy="46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918577" y="2352495"/>
            <a:ext cx="215900" cy="42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9012910" y="2371013"/>
            <a:ext cx="248772" cy="437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333829" y="3367232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979671" y="3412197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0501230" y="3412197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50311" y="4237522"/>
            <a:ext cx="15359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Ceramics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LO3 Evidence of an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Appropriate Ceramic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Outcome</a:t>
            </a:r>
          </a:p>
        </p:txBody>
      </p:sp>
      <p:pic>
        <p:nvPicPr>
          <p:cNvPr id="41" name="Picture 2" descr="Image result for ceramic ocean themed | Pottery, Ceramic sculpture, Italian  ceramic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00" y="3538827"/>
            <a:ext cx="1089670" cy="12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oogle Shape;106;p1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333829" y="85106"/>
            <a:ext cx="516942" cy="114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8;p1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081116" y="410616"/>
            <a:ext cx="746396" cy="119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05;p1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45572" y="168215"/>
            <a:ext cx="517715" cy="7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10" descr="how to draw conch shell drawing step by step for biggeners || drawing  tutorial - YouTub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26" y="1768180"/>
            <a:ext cx="1512931" cy="8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oogle Shape;167;gcdc339bd22_0_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 rot="5400000">
            <a:off x="766544" y="2156081"/>
            <a:ext cx="581374" cy="59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2" descr="Year 11. Third project. The sea. Artist research. Heather Knight. | Heather  knight, Artist research page, Sketch book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0" y="3523644"/>
            <a:ext cx="2048281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oogle Shape;288;p22"/>
          <p:cNvPicPr preferRelativeResize="0"/>
          <p:nvPr/>
        </p:nvPicPr>
        <p:blipFill rotWithShape="1">
          <a:blip r:embed="rId25">
            <a:alphaModFix/>
          </a:blip>
          <a:srcRect l="1469" t="6328" r="8360" b="4180"/>
          <a:stretch/>
        </p:blipFill>
        <p:spPr>
          <a:xfrm>
            <a:off x="6934845" y="147022"/>
            <a:ext cx="1538771" cy="993105"/>
          </a:xfrm>
          <a:prstGeom prst="rect">
            <a:avLst/>
          </a:prstGeom>
          <a:noFill/>
          <a:ln>
            <a:noFill/>
          </a:ln>
          <a:effectLst>
            <a:outerShdw blurRad="317500" dist="50800" dir="5400000" sx="104999" sy="104999" algn="ctr" rotWithShape="0">
              <a:schemeClr val="dk1"/>
            </a:outerShdw>
          </a:effectLst>
        </p:spPr>
      </p:pic>
      <p:pic>
        <p:nvPicPr>
          <p:cNvPr id="49" name="Google Shape;417;gd7d437d466_0_29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658842" y="3612452"/>
            <a:ext cx="804543" cy="94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43;gc2e976e739_0_0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8760572" y="4837069"/>
            <a:ext cx="971017" cy="106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2" descr="http://2.bp.blogspot.com/_O3M9UFizpvc/S2m0VffJQGI/AAAAAAAAAJM/hVD1OsNjmUs/s400/Film+Genres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230" y="1121662"/>
            <a:ext cx="1220100" cy="110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 descr="http://www.courtneyluv.com/wp-content/uploads/2011/04/rio-poster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935" y="5607076"/>
            <a:ext cx="628665" cy="9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 descr="Return To The Review of Star Wars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354" y="5647098"/>
            <a:ext cx="850293" cy="51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5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56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Sarah Crank</cp:lastModifiedBy>
  <cp:revision>44</cp:revision>
  <cp:lastPrinted>2023-03-07T11:56:08Z</cp:lastPrinted>
  <dcterms:created xsi:type="dcterms:W3CDTF">2022-10-18T08:33:50Z</dcterms:created>
  <dcterms:modified xsi:type="dcterms:W3CDTF">2023-09-11T11:49:10Z</dcterms:modified>
</cp:coreProperties>
</file>