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0" autoAdjust="0"/>
    <p:restoredTop sz="94660"/>
  </p:normalViewPr>
  <p:slideViewPr>
    <p:cSldViewPr snapToGrid="0">
      <p:cViewPr varScale="1">
        <p:scale>
          <a:sx n="77" d="100"/>
          <a:sy n="77" d="100"/>
        </p:scale>
        <p:origin x="6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11/09/2023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712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11/09/2023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485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11/09/2023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088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11/09/2023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456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11/09/2023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5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11/09/2023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67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11/09/2023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9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11/09/2023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42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11/09/2023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69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11/09/2023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35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11/09/2023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56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22D70-73BB-472F-8E39-E815AC316B9C}" type="datetimeFigureOut">
              <a:rPr lang="en-GB" smtClean="0"/>
              <a:t>11/09/2023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087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15.jpeg"/><Relationship Id="rId26" Type="http://schemas.openxmlformats.org/officeDocument/2006/relationships/image" Target="../media/image23.png"/><Relationship Id="rId3" Type="http://schemas.openxmlformats.org/officeDocument/2006/relationships/image" Target="../media/image2.png"/><Relationship Id="rId21" Type="http://schemas.openxmlformats.org/officeDocument/2006/relationships/image" Target="../media/image18.jp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5" Type="http://schemas.openxmlformats.org/officeDocument/2006/relationships/image" Target="../media/image22.jpg"/><Relationship Id="rId2" Type="http://schemas.openxmlformats.org/officeDocument/2006/relationships/image" Target="../media/image1.png"/><Relationship Id="rId16" Type="http://schemas.openxmlformats.org/officeDocument/2006/relationships/image" Target="../media/image13.jpeg"/><Relationship Id="rId20" Type="http://schemas.openxmlformats.org/officeDocument/2006/relationships/image" Target="../media/image17.jpg"/><Relationship Id="rId29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24" Type="http://schemas.openxmlformats.org/officeDocument/2006/relationships/image" Target="../media/image21.jpeg"/><Relationship Id="rId5" Type="http://schemas.openxmlformats.org/officeDocument/2006/relationships/image" Target="../media/image4.png"/><Relationship Id="rId15" Type="http://schemas.openxmlformats.org/officeDocument/2006/relationships/image" Target="../media/image12.png"/><Relationship Id="rId23" Type="http://schemas.openxmlformats.org/officeDocument/2006/relationships/image" Target="../media/image20.png"/><Relationship Id="rId28" Type="http://schemas.openxmlformats.org/officeDocument/2006/relationships/image" Target="../media/image25.jpeg"/><Relationship Id="rId10" Type="http://schemas.openxmlformats.org/officeDocument/2006/relationships/image" Target="../media/image8.png"/><Relationship Id="rId19" Type="http://schemas.openxmlformats.org/officeDocument/2006/relationships/image" Target="../media/image16.jpg"/><Relationship Id="rId31" Type="http://schemas.openxmlformats.org/officeDocument/2006/relationships/image" Target="../media/image27.jpe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Relationship Id="rId22" Type="http://schemas.openxmlformats.org/officeDocument/2006/relationships/image" Target="../media/image19.jpeg"/><Relationship Id="rId27" Type="http://schemas.openxmlformats.org/officeDocument/2006/relationships/image" Target="../media/image24.png"/><Relationship Id="rId30" Type="http://schemas.openxmlformats.org/officeDocument/2006/relationships/hyperlink" Target="http://www.movie-gazette.com/cinereviews/91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Creative Media Year 10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363287" y="781396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957156" y="781395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89932" y="781394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42458" y="3879153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636327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0187812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5051214" y="1080888"/>
            <a:ext cx="1535997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Ceramics</a:t>
            </a:r>
          </a:p>
          <a:p>
            <a:r>
              <a:rPr lang="en-US" sz="1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LO3 Evidence of an </a:t>
            </a:r>
          </a:p>
          <a:p>
            <a:r>
              <a:rPr lang="en-US" sz="1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Appropriate Ceramic </a:t>
            </a:r>
          </a:p>
          <a:p>
            <a:r>
              <a:rPr lang="en-US" sz="1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Outcome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8619547" y="1236942"/>
            <a:ext cx="1675266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Film Genres</a:t>
            </a:r>
          </a:p>
          <a:p>
            <a:r>
              <a:rPr lang="en-US" sz="1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L01 How films</a:t>
            </a:r>
          </a:p>
          <a:p>
            <a:r>
              <a:rPr lang="en-US" sz="1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 are grouped in Genres </a:t>
            </a:r>
          </a:p>
          <a:p>
            <a:r>
              <a:rPr lang="en-US" sz="1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LO2 Key Conventions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0191720" y="4374740"/>
            <a:ext cx="1675266" cy="9079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Film Genres</a:t>
            </a:r>
          </a:p>
          <a:p>
            <a:r>
              <a:rPr lang="en-US" sz="1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LO3 Produce an</a:t>
            </a:r>
          </a:p>
          <a:p>
            <a:r>
              <a:rPr lang="en-US" sz="1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 Idea for a New Film </a:t>
            </a:r>
          </a:p>
          <a:p>
            <a:pPr algn="ctr"/>
            <a:endParaRPr lang="en-US" sz="1100" dirty="0" smtClean="0">
              <a:solidFill>
                <a:srgbClr val="00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094009" y="4281636"/>
            <a:ext cx="157607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Ceramics</a:t>
            </a:r>
          </a:p>
          <a:p>
            <a:r>
              <a:rPr lang="en-US" sz="1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LO2 Evidence of Ideas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356427" y="1234776"/>
            <a:ext cx="174118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Ceramics</a:t>
            </a:r>
          </a:p>
          <a:p>
            <a:pPr algn="ctr"/>
            <a:r>
              <a:rPr lang="en-US" sz="1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LO1 Record Experiences</a:t>
            </a:r>
          </a:p>
        </p:txBody>
      </p:sp>
      <p:pic>
        <p:nvPicPr>
          <p:cNvPr id="36" name="Picture 2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224" y="5091529"/>
            <a:ext cx="1202730" cy="981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37" name="Picture 21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874" y="5512358"/>
            <a:ext cx="769169" cy="756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38" name="Picture 18" descr="Natural Forms Artists to Use in the Art Classroom - The Arty Teacher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638" y="3905169"/>
            <a:ext cx="719256" cy="543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Google Shape;379;p26"/>
          <p:cNvPicPr preferRelativeResize="0"/>
          <p:nvPr/>
        </p:nvPicPr>
        <p:blipFill rotWithShape="1">
          <a:blip r:embed="rId17">
            <a:alphaModFix/>
          </a:blip>
          <a:srcRect l="10971" t="16046" r="6532" b="38521"/>
          <a:stretch/>
        </p:blipFill>
        <p:spPr>
          <a:xfrm>
            <a:off x="6981290" y="1491088"/>
            <a:ext cx="1033656" cy="946988"/>
          </a:xfrm>
          <a:prstGeom prst="ellipse">
            <a:avLst/>
          </a:prstGeom>
          <a:noFill/>
          <a:ln>
            <a:noFill/>
          </a:ln>
        </p:spPr>
      </p:pic>
      <p:sp>
        <p:nvSpPr>
          <p:cNvPr id="3" name="AutoShape 4" descr="Walking on sunshi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cxnSp>
        <p:nvCxnSpPr>
          <p:cNvPr id="51" name="Straight Arrow Connector 50"/>
          <p:cNvCxnSpPr/>
          <p:nvPr/>
        </p:nvCxnSpPr>
        <p:spPr>
          <a:xfrm flipV="1">
            <a:off x="5482996" y="2344667"/>
            <a:ext cx="220672" cy="4633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flipV="1">
            <a:off x="1918577" y="2352495"/>
            <a:ext cx="215900" cy="4268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flipV="1">
            <a:off x="9012910" y="2371013"/>
            <a:ext cx="248772" cy="4370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>
            <a:off x="3333829" y="3367232"/>
            <a:ext cx="274458" cy="4743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>
            <a:off x="6979671" y="3412197"/>
            <a:ext cx="274458" cy="4743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>
            <a:off x="10501230" y="3412197"/>
            <a:ext cx="274458" cy="4743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6750311" y="4237522"/>
            <a:ext cx="1535997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Ceramics</a:t>
            </a:r>
          </a:p>
          <a:p>
            <a:r>
              <a:rPr lang="en-US" sz="1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LO3 Evidence of an </a:t>
            </a:r>
          </a:p>
          <a:p>
            <a:r>
              <a:rPr lang="en-US" sz="1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Appropriate Ceramic </a:t>
            </a:r>
          </a:p>
          <a:p>
            <a:r>
              <a:rPr lang="en-US" sz="1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Outcome</a:t>
            </a:r>
          </a:p>
        </p:txBody>
      </p:sp>
      <p:pic>
        <p:nvPicPr>
          <p:cNvPr id="41" name="Picture 2" descr="Image result for ceramic ocean themed | Pottery, Ceramic sculpture, Italian  ceramics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8800" y="3538827"/>
            <a:ext cx="1089670" cy="126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Google Shape;106;p17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3333829" y="85106"/>
            <a:ext cx="516942" cy="1149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108;p17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4081116" y="410616"/>
            <a:ext cx="746396" cy="11992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105;p17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845572" y="168215"/>
            <a:ext cx="517715" cy="73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Picture 10" descr="how to draw conch shell drawing step by step for biggeners || drawing  tutorial - YouTub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126" y="1768180"/>
            <a:ext cx="1512931" cy="851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Google Shape;167;gcdc339bd22_0_8"/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 rot="5400000">
            <a:off x="766544" y="2156081"/>
            <a:ext cx="581374" cy="598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Picture 2" descr="Year 11. Third project. The sea. Artist research. Heather Knight. | Heather  knight, Artist research page, Sketch book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780" y="3523644"/>
            <a:ext cx="2048281" cy="1467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Google Shape;288;p22"/>
          <p:cNvPicPr preferRelativeResize="0"/>
          <p:nvPr/>
        </p:nvPicPr>
        <p:blipFill rotWithShape="1">
          <a:blip r:embed="rId25">
            <a:alphaModFix/>
          </a:blip>
          <a:srcRect l="1469" t="6328" r="8360" b="4180"/>
          <a:stretch/>
        </p:blipFill>
        <p:spPr>
          <a:xfrm>
            <a:off x="6934845" y="147022"/>
            <a:ext cx="1538771" cy="993105"/>
          </a:xfrm>
          <a:prstGeom prst="rect">
            <a:avLst/>
          </a:prstGeom>
          <a:noFill/>
          <a:ln>
            <a:noFill/>
          </a:ln>
          <a:effectLst>
            <a:outerShdw blurRad="317500" dist="50800" dir="5400000" sx="104999" sy="104999" algn="ctr" rotWithShape="0">
              <a:schemeClr val="dk1"/>
            </a:outerShdw>
          </a:effectLst>
        </p:spPr>
      </p:pic>
      <p:pic>
        <p:nvPicPr>
          <p:cNvPr id="49" name="Google Shape;417;gd7d437d466_0_29"/>
          <p:cNvPicPr preferRelativeResize="0"/>
          <p:nvPr/>
        </p:nvPicPr>
        <p:blipFill rotWithShape="1">
          <a:blip r:embed="rId26">
            <a:alphaModFix/>
          </a:blip>
          <a:srcRect/>
          <a:stretch/>
        </p:blipFill>
        <p:spPr>
          <a:xfrm>
            <a:off x="8658842" y="3612452"/>
            <a:ext cx="804543" cy="9451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543;gc2e976e739_0_0"/>
          <p:cNvPicPr preferRelativeResize="0"/>
          <p:nvPr/>
        </p:nvPicPr>
        <p:blipFill rotWithShape="1">
          <a:blip r:embed="rId27">
            <a:alphaModFix/>
          </a:blip>
          <a:srcRect/>
          <a:stretch/>
        </p:blipFill>
        <p:spPr>
          <a:xfrm>
            <a:off x="8760572" y="4837069"/>
            <a:ext cx="971017" cy="1060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Picture 2" descr="http://2.bp.blogspot.com/_O3M9UFizpvc/S2m0VffJQGI/AAAAAAAAAJM/hVD1OsNjmUs/s400/Film+Genres.jpg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1230" y="1121662"/>
            <a:ext cx="1220100" cy="1106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4" descr="http://www.courtneyluv.com/wp-content/uploads/2011/04/rio-poster.jpg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9935" y="5607076"/>
            <a:ext cx="628665" cy="931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Picture 5" descr="Return To The Review of Star Wars">
            <a:hlinkClick r:id="rId30"/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6354" y="5647098"/>
            <a:ext cx="850293" cy="516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6525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1862</TotalTime>
  <Words>56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Rounded MT Bold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Lightfoot</dc:creator>
  <cp:lastModifiedBy>Sarah Crank</cp:lastModifiedBy>
  <cp:revision>44</cp:revision>
  <cp:lastPrinted>2023-03-07T11:56:08Z</cp:lastPrinted>
  <dcterms:created xsi:type="dcterms:W3CDTF">2022-10-18T08:33:50Z</dcterms:created>
  <dcterms:modified xsi:type="dcterms:W3CDTF">2023-09-11T11:49:10Z</dcterms:modified>
</cp:coreProperties>
</file>