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jpeg"/><Relationship Id="rId3" Type="http://schemas.openxmlformats.org/officeDocument/2006/relationships/image" Target="../media/image2.png"/><Relationship Id="rId21" Type="http://schemas.openxmlformats.org/officeDocument/2006/relationships/image" Target="../media/image18.jpe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10" Type="http://schemas.openxmlformats.org/officeDocument/2006/relationships/image" Target="../media/image8.png"/><Relationship Id="rId19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gif"/><Relationship Id="rId22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P.E. Year 9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73913" y="2869075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63287" y="781396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7156" y="781395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89932" y="781394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042458" y="3879153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36327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269103" y="3879152"/>
            <a:ext cx="1679171" cy="157110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63287" y="1150998"/>
            <a:ext cx="16845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PE Introduction Basketball </a:t>
            </a:r>
          </a:p>
          <a:p>
            <a:pPr algn="ctr"/>
            <a:r>
              <a:rPr lang="en-GB" sz="1600" dirty="0" smtClean="0"/>
              <a:t>Team building</a:t>
            </a:r>
            <a:endParaRPr lang="en-GB" sz="1600" dirty="0"/>
          </a:p>
        </p:txBody>
      </p:sp>
      <p:sp>
        <p:nvSpPr>
          <p:cNvPr id="3" name="Rectangle 2"/>
          <p:cNvSpPr/>
          <p:nvPr/>
        </p:nvSpPr>
        <p:spPr>
          <a:xfrm>
            <a:off x="3276691" y="4372316"/>
            <a:ext cx="13662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Dodgeball </a:t>
            </a:r>
            <a:r>
              <a:rPr lang="en-GB" sz="1600" dirty="0"/>
              <a:t>Badminton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67475" y="1151449"/>
            <a:ext cx="16585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Health Related Fitness</a:t>
            </a:r>
          </a:p>
          <a:p>
            <a:pPr algn="ctr"/>
            <a:r>
              <a:rPr lang="en-GB" sz="1600" dirty="0"/>
              <a:t>Hockey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29279" y="4310760"/>
            <a:ext cx="15270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smtClean="0"/>
              <a:t>Trampolining</a:t>
            </a:r>
          </a:p>
          <a:p>
            <a:pPr algn="ctr"/>
            <a:r>
              <a:rPr lang="en-GB" sz="1600" dirty="0" smtClean="0"/>
              <a:t>Tag Rugby</a:t>
            </a:r>
            <a:endParaRPr lang="en-GB" sz="1600" dirty="0"/>
          </a:p>
        </p:txBody>
      </p:sp>
      <p:sp>
        <p:nvSpPr>
          <p:cNvPr id="27" name="Rectangle 26"/>
          <p:cNvSpPr/>
          <p:nvPr/>
        </p:nvSpPr>
        <p:spPr>
          <a:xfrm>
            <a:off x="8613370" y="1243329"/>
            <a:ext cx="1655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/>
              <a:t>Rounders</a:t>
            </a:r>
            <a:r>
              <a:rPr lang="en-GB" sz="1600" dirty="0"/>
              <a:t>  </a:t>
            </a:r>
          </a:p>
          <a:p>
            <a:pPr algn="ctr"/>
            <a:r>
              <a:rPr lang="en-GB" sz="1600" dirty="0"/>
              <a:t>Athletics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441473" y="4310760"/>
            <a:ext cx="13344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Tennis </a:t>
            </a:r>
          </a:p>
          <a:p>
            <a:pPr algn="ctr"/>
            <a:r>
              <a:rPr lang="en-GB" sz="1600" dirty="0"/>
              <a:t>Cricket </a:t>
            </a:r>
          </a:p>
        </p:txBody>
      </p:sp>
      <p:pic>
        <p:nvPicPr>
          <p:cNvPr id="29" name="Picture 2" descr="Free basketball clipart images imag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94" y="2059039"/>
            <a:ext cx="706623" cy="74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Floor hockey clipart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067" y="1596737"/>
            <a:ext cx="1368154" cy="1047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0" descr="Free Fitness Cliparts, Download Free Fitness Cliparts png ...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737" y="67462"/>
            <a:ext cx="1922526" cy="77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2" descr="54 Rounders Game Stock Vectors, Images &amp; Vector Art ...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425" y="360295"/>
            <a:ext cx="1229813" cy="120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Athletics Vector Art, Icons, and Graphics for Free Download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3828" y="1505287"/>
            <a:ext cx="1574446" cy="1104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4" descr="white bird flying during daytime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882" y="4962989"/>
            <a:ext cx="1579285" cy="1053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6" descr="Trampoline coaching courses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682" y="3431889"/>
            <a:ext cx="1673225" cy="1171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 descr="Tennis clipart free free clipart images clipartcow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512" y="3601210"/>
            <a:ext cx="1483361" cy="96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5 3D Wicket Illustrations - Free in PNG, BLEND, GLTF - IconScout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5532857"/>
            <a:ext cx="1261412" cy="126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149 Dodgeball Illustrations &amp; Clip Art - iStock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56" y="3542464"/>
            <a:ext cx="1970807" cy="181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lipart Football Youth | Free Images at Clker.com - vector clip art online,  royalty free &amp; public domain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804" y="4833665"/>
            <a:ext cx="1389446" cy="1111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eam Work Clip Art - Clipart library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340" y="1475858"/>
            <a:ext cx="1557611" cy="1168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Physical Education Clipart, Transparent PNG Clipart Images ...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0" y="59262"/>
            <a:ext cx="778511" cy="703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64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Nicola Lightfoot</cp:lastModifiedBy>
  <cp:revision>23</cp:revision>
  <cp:lastPrinted>2023-09-08T07:43:22Z</cp:lastPrinted>
  <dcterms:created xsi:type="dcterms:W3CDTF">2022-10-18T08:33:50Z</dcterms:created>
  <dcterms:modified xsi:type="dcterms:W3CDTF">2023-09-12T07:31:11Z</dcterms:modified>
</cp:coreProperties>
</file>