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jpeg"/><Relationship Id="rId3" Type="http://schemas.openxmlformats.org/officeDocument/2006/relationships/image" Target="../media/image2.png"/><Relationship Id="rId21" Type="http://schemas.openxmlformats.org/officeDocument/2006/relationships/image" Target="../media/image18.jpe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5" Type="http://schemas.openxmlformats.org/officeDocument/2006/relationships/image" Target="../media/image22.jpe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jpeg"/><Relationship Id="rId23" Type="http://schemas.openxmlformats.org/officeDocument/2006/relationships/image" Target="../media/image20.jpeg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gif"/><Relationship Id="rId22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P.E. Year 9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73913" y="2869075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PE Introduction Basketball </a:t>
            </a:r>
          </a:p>
          <a:p>
            <a:pPr algn="ctr"/>
            <a:r>
              <a:rPr lang="en-GB" sz="1600" dirty="0" smtClean="0"/>
              <a:t>Team building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Dodgeball </a:t>
            </a:r>
            <a:r>
              <a:rPr lang="en-GB" sz="1600" dirty="0"/>
              <a:t>Badminton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Health Related Fitness</a:t>
            </a:r>
          </a:p>
          <a:p>
            <a:pPr algn="ctr"/>
            <a:r>
              <a:rPr lang="en-GB" sz="1600" dirty="0"/>
              <a:t>Hockey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Trampolining</a:t>
            </a:r>
          </a:p>
          <a:p>
            <a:pPr algn="ctr"/>
            <a:r>
              <a:rPr lang="en-GB" sz="1600" dirty="0" smtClean="0"/>
              <a:t>Tag Rugby</a:t>
            </a:r>
            <a:endParaRPr lang="en-GB" sz="1600" dirty="0"/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/>
              <a:t>Rounders</a:t>
            </a:r>
            <a:r>
              <a:rPr lang="en-GB" sz="1600" dirty="0"/>
              <a:t>  </a:t>
            </a:r>
          </a:p>
          <a:p>
            <a:pPr algn="ctr"/>
            <a:r>
              <a:rPr lang="en-GB" sz="1600" dirty="0"/>
              <a:t>Athletics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Tennis </a:t>
            </a:r>
          </a:p>
          <a:p>
            <a:pPr algn="ctr"/>
            <a:r>
              <a:rPr lang="en-GB" sz="1600" dirty="0"/>
              <a:t>Cricket </a:t>
            </a:r>
          </a:p>
        </p:txBody>
      </p:sp>
      <p:pic>
        <p:nvPicPr>
          <p:cNvPr id="29" name="Picture 2" descr="Free basketball clipart images imag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4" y="2059039"/>
            <a:ext cx="706623" cy="74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Floor hockey clipar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067" y="1596737"/>
            <a:ext cx="1368154" cy="104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37" y="67462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54 Rounders Game Stock Vectors, Images &amp; Vector Art ..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25" y="360295"/>
            <a:ext cx="1229813" cy="12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0" descr="Athletics Vector Art, Icons, and Graphics for Free Downloa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828" y="1505287"/>
            <a:ext cx="1574446" cy="110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4" descr="white bird flying during daytim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882" y="4962989"/>
            <a:ext cx="1579285" cy="105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6" descr="Trampoline coaching courses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682" y="3431889"/>
            <a:ext cx="1673225" cy="11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Tennis clipart free free clipart images clipartcow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12" y="3601210"/>
            <a:ext cx="1483361" cy="96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5 3D Wicket Illustrations - Free in PNG, BLEND, GLTF - IconScout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5532857"/>
            <a:ext cx="1261412" cy="12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49 Dodgeball Illustrations &amp; Clip Art - iStock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56" y="3542464"/>
            <a:ext cx="1970807" cy="18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lipart Football Youth | Free Images at Clker.com - vector clip art online,  royalty free &amp; public domain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04" y="4833665"/>
            <a:ext cx="1389446" cy="11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eam Work Clip Art - Clipart library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340" y="1475858"/>
            <a:ext cx="1557611" cy="116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hysical Education Clipart, Transparent PNG Clipart Images ...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0" y="59262"/>
            <a:ext cx="778511" cy="70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45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23</cp:revision>
  <cp:lastPrinted>2023-09-08T07:43:22Z</cp:lastPrinted>
  <dcterms:created xsi:type="dcterms:W3CDTF">2022-10-18T08:33:50Z</dcterms:created>
  <dcterms:modified xsi:type="dcterms:W3CDTF">2023-09-12T07:31:11Z</dcterms:modified>
</cp:coreProperties>
</file>