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0" autoAdjust="0"/>
    <p:restoredTop sz="94660"/>
  </p:normalViewPr>
  <p:slideViewPr>
    <p:cSldViewPr snapToGrid="0">
      <p:cViewPr varScale="1">
        <p:scale>
          <a:sx n="77" d="100"/>
          <a:sy n="77" d="100"/>
        </p:scale>
        <p:origin x="6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712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485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088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456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5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67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9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42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69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35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56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087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18" Type="http://schemas.microsoft.com/office/2007/relationships/hdphoto" Target="../media/hdphoto2.wdp"/><Relationship Id="rId26" Type="http://schemas.openxmlformats.org/officeDocument/2006/relationships/image" Target="../media/image23.png"/><Relationship Id="rId39" Type="http://schemas.openxmlformats.org/officeDocument/2006/relationships/image" Target="../media/image36.gif"/><Relationship Id="rId3" Type="http://schemas.openxmlformats.org/officeDocument/2006/relationships/image" Target="../media/image2.jpeg"/><Relationship Id="rId21" Type="http://schemas.openxmlformats.org/officeDocument/2006/relationships/image" Target="../media/image18.png"/><Relationship Id="rId34" Type="http://schemas.openxmlformats.org/officeDocument/2006/relationships/image" Target="../media/image31.jpe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5.png"/><Relationship Id="rId25" Type="http://schemas.openxmlformats.org/officeDocument/2006/relationships/image" Target="../media/image22.png"/><Relationship Id="rId33" Type="http://schemas.openxmlformats.org/officeDocument/2006/relationships/image" Target="../media/image30.png"/><Relationship Id="rId38" Type="http://schemas.openxmlformats.org/officeDocument/2006/relationships/image" Target="../media/image35.jpeg"/><Relationship Id="rId2" Type="http://schemas.openxmlformats.org/officeDocument/2006/relationships/image" Target="../media/image1.jpeg"/><Relationship Id="rId16" Type="http://schemas.openxmlformats.org/officeDocument/2006/relationships/image" Target="../media/image14.png"/><Relationship Id="rId20" Type="http://schemas.openxmlformats.org/officeDocument/2006/relationships/image" Target="../media/image17.png"/><Relationship Id="rId29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1.png"/><Relationship Id="rId32" Type="http://schemas.openxmlformats.org/officeDocument/2006/relationships/image" Target="../media/image29.png"/><Relationship Id="rId37" Type="http://schemas.openxmlformats.org/officeDocument/2006/relationships/image" Target="../media/image34.jpeg"/><Relationship Id="rId40" Type="http://schemas.openxmlformats.org/officeDocument/2006/relationships/image" Target="../media/image37.jpeg"/><Relationship Id="rId5" Type="http://schemas.openxmlformats.org/officeDocument/2006/relationships/image" Target="../media/image4.jpeg"/><Relationship Id="rId15" Type="http://schemas.openxmlformats.org/officeDocument/2006/relationships/image" Target="../media/image13.png"/><Relationship Id="rId23" Type="http://schemas.openxmlformats.org/officeDocument/2006/relationships/image" Target="../media/image20.gif"/><Relationship Id="rId28" Type="http://schemas.openxmlformats.org/officeDocument/2006/relationships/image" Target="../media/image25.jpeg"/><Relationship Id="rId36" Type="http://schemas.openxmlformats.org/officeDocument/2006/relationships/image" Target="../media/image33.png"/><Relationship Id="rId10" Type="http://schemas.openxmlformats.org/officeDocument/2006/relationships/image" Target="../media/image9.png"/><Relationship Id="rId19" Type="http://schemas.openxmlformats.org/officeDocument/2006/relationships/image" Target="../media/image16.png"/><Relationship Id="rId31" Type="http://schemas.openxmlformats.org/officeDocument/2006/relationships/image" Target="../media/image28.png"/><Relationship Id="rId4" Type="http://schemas.openxmlformats.org/officeDocument/2006/relationships/image" Target="../media/image3.jpeg"/><Relationship Id="rId9" Type="http://schemas.openxmlformats.org/officeDocument/2006/relationships/image" Target="../media/image8.png"/><Relationship Id="rId14" Type="http://schemas.microsoft.com/office/2007/relationships/hdphoto" Target="../media/hdphoto1.wdp"/><Relationship Id="rId22" Type="http://schemas.openxmlformats.org/officeDocument/2006/relationships/image" Target="../media/image19.png"/><Relationship Id="rId27" Type="http://schemas.openxmlformats.org/officeDocument/2006/relationships/image" Target="../media/image24.jpeg"/><Relationship Id="rId30" Type="http://schemas.openxmlformats.org/officeDocument/2006/relationships/image" Target="../media/image27.jpeg"/><Relationship Id="rId35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microsoft.com/office/2007/relationships/hdphoto" Target="../media/hdphoto1.wdp"/><Relationship Id="rId18" Type="http://schemas.openxmlformats.org/officeDocument/2006/relationships/image" Target="../media/image16.png"/><Relationship Id="rId26" Type="http://schemas.openxmlformats.org/officeDocument/2006/relationships/image" Target="../media/image50.png"/><Relationship Id="rId3" Type="http://schemas.openxmlformats.org/officeDocument/2006/relationships/image" Target="../media/image39.jpeg"/><Relationship Id="rId21" Type="http://schemas.openxmlformats.org/officeDocument/2006/relationships/image" Target="../media/image45.jpeg"/><Relationship Id="rId34" Type="http://schemas.openxmlformats.org/officeDocument/2006/relationships/image" Target="../media/image56.jpeg"/><Relationship Id="rId7" Type="http://schemas.openxmlformats.org/officeDocument/2006/relationships/image" Target="../media/image43.png"/><Relationship Id="rId12" Type="http://schemas.openxmlformats.org/officeDocument/2006/relationships/image" Target="../media/image12.png"/><Relationship Id="rId17" Type="http://schemas.microsoft.com/office/2007/relationships/hdphoto" Target="../media/hdphoto2.wdp"/><Relationship Id="rId25" Type="http://schemas.openxmlformats.org/officeDocument/2006/relationships/image" Target="../media/image49.png"/><Relationship Id="rId33" Type="http://schemas.openxmlformats.org/officeDocument/2006/relationships/image" Target="../media/image55.jpeg"/><Relationship Id="rId38" Type="http://schemas.openxmlformats.org/officeDocument/2006/relationships/image" Target="../media/image60.png"/><Relationship Id="rId2" Type="http://schemas.openxmlformats.org/officeDocument/2006/relationships/image" Target="../media/image38.jpeg"/><Relationship Id="rId16" Type="http://schemas.openxmlformats.org/officeDocument/2006/relationships/image" Target="../media/image15.png"/><Relationship Id="rId20" Type="http://schemas.openxmlformats.org/officeDocument/2006/relationships/image" Target="../media/image44.tiff"/><Relationship Id="rId29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jpeg"/><Relationship Id="rId11" Type="http://schemas.openxmlformats.org/officeDocument/2006/relationships/image" Target="../media/image11.png"/><Relationship Id="rId24" Type="http://schemas.openxmlformats.org/officeDocument/2006/relationships/image" Target="../media/image48.png"/><Relationship Id="rId32" Type="http://schemas.openxmlformats.org/officeDocument/2006/relationships/image" Target="../media/image54.jpeg"/><Relationship Id="rId37" Type="http://schemas.openxmlformats.org/officeDocument/2006/relationships/image" Target="../media/image59.tiff"/><Relationship Id="rId5" Type="http://schemas.openxmlformats.org/officeDocument/2006/relationships/image" Target="../media/image41.jpeg"/><Relationship Id="rId15" Type="http://schemas.openxmlformats.org/officeDocument/2006/relationships/image" Target="../media/image14.png"/><Relationship Id="rId23" Type="http://schemas.openxmlformats.org/officeDocument/2006/relationships/image" Target="../media/image47.jpeg"/><Relationship Id="rId28" Type="http://schemas.openxmlformats.org/officeDocument/2006/relationships/image" Target="../media/image28.png"/><Relationship Id="rId36" Type="http://schemas.openxmlformats.org/officeDocument/2006/relationships/image" Target="../media/image58.jpeg"/><Relationship Id="rId10" Type="http://schemas.openxmlformats.org/officeDocument/2006/relationships/image" Target="../media/image10.png"/><Relationship Id="rId19" Type="http://schemas.openxmlformats.org/officeDocument/2006/relationships/image" Target="../media/image17.png"/><Relationship Id="rId31" Type="http://schemas.openxmlformats.org/officeDocument/2006/relationships/image" Target="../media/image53.png"/><Relationship Id="rId4" Type="http://schemas.openxmlformats.org/officeDocument/2006/relationships/image" Target="../media/image40.jpeg"/><Relationship Id="rId9" Type="http://schemas.openxmlformats.org/officeDocument/2006/relationships/image" Target="../media/image9.png"/><Relationship Id="rId14" Type="http://schemas.openxmlformats.org/officeDocument/2006/relationships/image" Target="../media/image13.png"/><Relationship Id="rId22" Type="http://schemas.openxmlformats.org/officeDocument/2006/relationships/image" Target="../media/image46.png"/><Relationship Id="rId27" Type="http://schemas.openxmlformats.org/officeDocument/2006/relationships/image" Target="../media/image30.png"/><Relationship Id="rId30" Type="http://schemas.openxmlformats.org/officeDocument/2006/relationships/image" Target="../media/image52.jpeg"/><Relationship Id="rId35" Type="http://schemas.openxmlformats.org/officeDocument/2006/relationships/image" Target="../media/image5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7.png"/><Relationship Id="rId18" Type="http://schemas.openxmlformats.org/officeDocument/2006/relationships/image" Target="../media/image65.jpeg"/><Relationship Id="rId26" Type="http://schemas.openxmlformats.org/officeDocument/2006/relationships/image" Target="../media/image72.png"/><Relationship Id="rId3" Type="http://schemas.openxmlformats.org/officeDocument/2006/relationships/image" Target="../media/image9.png"/><Relationship Id="rId21" Type="http://schemas.openxmlformats.org/officeDocument/2006/relationships/image" Target="../media/image67.jpeg"/><Relationship Id="rId34" Type="http://schemas.openxmlformats.org/officeDocument/2006/relationships/image" Target="../media/image79.jpeg"/><Relationship Id="rId7" Type="http://schemas.microsoft.com/office/2007/relationships/hdphoto" Target="../media/hdphoto1.wdp"/><Relationship Id="rId12" Type="http://schemas.openxmlformats.org/officeDocument/2006/relationships/image" Target="../media/image16.png"/><Relationship Id="rId17" Type="http://schemas.openxmlformats.org/officeDocument/2006/relationships/image" Target="../media/image64.png"/><Relationship Id="rId25" Type="http://schemas.openxmlformats.org/officeDocument/2006/relationships/image" Target="../media/image71.png"/><Relationship Id="rId33" Type="http://schemas.openxmlformats.org/officeDocument/2006/relationships/image" Target="../media/image78.jpeg"/><Relationship Id="rId2" Type="http://schemas.openxmlformats.org/officeDocument/2006/relationships/image" Target="../media/image8.png"/><Relationship Id="rId16" Type="http://schemas.openxmlformats.org/officeDocument/2006/relationships/image" Target="../media/image63.png"/><Relationship Id="rId20" Type="http://schemas.openxmlformats.org/officeDocument/2006/relationships/image" Target="../media/image28.png"/><Relationship Id="rId29" Type="http://schemas.openxmlformats.org/officeDocument/2006/relationships/image" Target="../media/image7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microsoft.com/office/2007/relationships/hdphoto" Target="../media/hdphoto2.wdp"/><Relationship Id="rId24" Type="http://schemas.openxmlformats.org/officeDocument/2006/relationships/image" Target="../media/image70.jpeg"/><Relationship Id="rId32" Type="http://schemas.openxmlformats.org/officeDocument/2006/relationships/image" Target="../media/image77.jpeg"/><Relationship Id="rId37" Type="http://schemas.openxmlformats.org/officeDocument/2006/relationships/image" Target="../media/image82.png"/><Relationship Id="rId5" Type="http://schemas.openxmlformats.org/officeDocument/2006/relationships/image" Target="../media/image11.png"/><Relationship Id="rId15" Type="http://schemas.openxmlformats.org/officeDocument/2006/relationships/image" Target="../media/image62.png"/><Relationship Id="rId23" Type="http://schemas.openxmlformats.org/officeDocument/2006/relationships/image" Target="../media/image69.jpeg"/><Relationship Id="rId28" Type="http://schemas.openxmlformats.org/officeDocument/2006/relationships/image" Target="../media/image73.jpeg"/><Relationship Id="rId36" Type="http://schemas.openxmlformats.org/officeDocument/2006/relationships/image" Target="../media/image81.jpeg"/><Relationship Id="rId10" Type="http://schemas.openxmlformats.org/officeDocument/2006/relationships/image" Target="../media/image15.png"/><Relationship Id="rId19" Type="http://schemas.openxmlformats.org/officeDocument/2006/relationships/image" Target="../media/image66.png"/><Relationship Id="rId31" Type="http://schemas.openxmlformats.org/officeDocument/2006/relationships/image" Target="../media/image76.jpeg"/><Relationship Id="rId4" Type="http://schemas.openxmlformats.org/officeDocument/2006/relationships/image" Target="../media/image10.png"/><Relationship Id="rId9" Type="http://schemas.openxmlformats.org/officeDocument/2006/relationships/image" Target="../media/image14.png"/><Relationship Id="rId14" Type="http://schemas.openxmlformats.org/officeDocument/2006/relationships/image" Target="../media/image61.png"/><Relationship Id="rId22" Type="http://schemas.openxmlformats.org/officeDocument/2006/relationships/image" Target="../media/image68.jpeg"/><Relationship Id="rId27" Type="http://schemas.openxmlformats.org/officeDocument/2006/relationships/image" Target="../media/image60.png"/><Relationship Id="rId30" Type="http://schemas.openxmlformats.org/officeDocument/2006/relationships/image" Target="../media/image75.jpeg"/><Relationship Id="rId35" Type="http://schemas.openxmlformats.org/officeDocument/2006/relationships/image" Target="../media/image8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20" descr="http://www.u.arizona.edu/~yshigena/clarine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9316872" y="5167724"/>
            <a:ext cx="1178964" cy="9254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Picture 12" descr="Music Notes Drawing - How To Draw Music Notes Step By Step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24" t="55975" r="39364" b="17321"/>
          <a:stretch/>
        </p:blipFill>
        <p:spPr bwMode="auto">
          <a:xfrm>
            <a:off x="2482131" y="4693135"/>
            <a:ext cx="446567" cy="615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2" descr="Music Notes Drawing - How To Draw Music Notes Step By Step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52" r="48335" b="40551"/>
          <a:stretch/>
        </p:blipFill>
        <p:spPr bwMode="auto">
          <a:xfrm>
            <a:off x="1899371" y="5256908"/>
            <a:ext cx="739705" cy="693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All about me T-shirt tas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008" y="33492"/>
            <a:ext cx="1153957" cy="94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58" y="1785685"/>
            <a:ext cx="857759" cy="834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351" y="101264"/>
            <a:ext cx="990775" cy="654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9" name="Picture 12" descr="Music Notes Drawing - How To Draw Music Notes Step By Step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99" t="12897" b="38654"/>
          <a:stretch/>
        </p:blipFill>
        <p:spPr bwMode="auto">
          <a:xfrm>
            <a:off x="2741564" y="5202654"/>
            <a:ext cx="579103" cy="93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Creative Studies Year 7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84776" y="2883425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473517" y="736647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068422" y="781398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866472" y="699934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42168" y="3966489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646395" y="3966489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0137023" y="3943837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669902" y="981386"/>
            <a:ext cx="134363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Elements</a:t>
            </a:r>
          </a:p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 of </a:t>
            </a:r>
          </a:p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Art</a:t>
            </a:r>
            <a:endParaRPr lang="en-US" sz="2000" dirty="0">
              <a:solidFill>
                <a:srgbClr val="00000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5" name="Picture 17" descr="Paintbrush PNG, Paintbrush Transparent Background - FreeIconsPN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48086">
            <a:off x="3350970" y="368211"/>
            <a:ext cx="538162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6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1474" y="1712952"/>
            <a:ext cx="981031" cy="525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28" name="Picture 8" descr="Mapping Emotions On The Body: Love Makes Us Warm All Over : Shots - Health  News : NPR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133" y="3534936"/>
            <a:ext cx="1593124" cy="1826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1994" y="3595212"/>
            <a:ext cx="1146155" cy="800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33" name="Picture 5" descr="Roman Centurion Helmet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697" y="125406"/>
            <a:ext cx="1311984" cy="1311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7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255877" y="1471880"/>
            <a:ext cx="682625" cy="103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5346891" y="997630"/>
            <a:ext cx="1122231" cy="9848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Collage</a:t>
            </a:r>
          </a:p>
          <a:p>
            <a:pPr algn="ctr"/>
            <a:r>
              <a:rPr lang="en-US" sz="24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Arial Rounded MT Bold" panose="020F0704030504030204" pitchFamily="34" charset="0"/>
              </a:rPr>
              <a:t>Roman </a:t>
            </a:r>
            <a:endParaRPr lang="en-US" sz="1400" dirty="0" smtClean="0">
              <a:solidFill>
                <a:srgbClr val="000000"/>
              </a:solidFill>
              <a:latin typeface="Arial Rounded MT Bold" panose="020F0704030504030204" pitchFamily="34" charset="0"/>
            </a:endParaRPr>
          </a:p>
          <a:p>
            <a:pPr algn="ctr"/>
            <a:r>
              <a:rPr lang="en-US" sz="14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Mosaics</a:t>
            </a:r>
            <a:endParaRPr lang="en-US" sz="2000" dirty="0">
              <a:solidFill>
                <a:srgbClr val="00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097556" y="1247982"/>
            <a:ext cx="12170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>
                <a:solidFill>
                  <a:srgbClr val="000000"/>
                </a:solidFill>
                <a:latin typeface="Arial Rounded MT Bold" panose="020F0704030504030204" pitchFamily="34" charset="0"/>
              </a:rPr>
              <a:t>Fauvism</a:t>
            </a:r>
          </a:p>
        </p:txBody>
      </p:sp>
      <p:sp>
        <p:nvSpPr>
          <p:cNvPr id="36" name="Rectangle 35"/>
          <p:cNvSpPr/>
          <p:nvPr/>
        </p:nvSpPr>
        <p:spPr>
          <a:xfrm>
            <a:off x="3026390" y="4168903"/>
            <a:ext cx="17178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Listening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 Skills &amp; 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Rhythm (Mamma Mia)</a:t>
            </a:r>
            <a:endParaRPr lang="en-US" dirty="0">
              <a:solidFill>
                <a:srgbClr val="00000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37" name="Picture 2" descr="EOS M50 24.2MP 4K Mirrorless Compact System Camera Body with EF-M 15-45mm  f/3.5-6.3 IS STM Lens - Black: Amazon.co.uk: Electronics &amp; Photo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5855" y="216492"/>
            <a:ext cx="431168" cy="381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image2.jpeg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3495" y="1104924"/>
            <a:ext cx="1081504" cy="1120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11" descr="The Best Student-Grade Oil Pastels for Beginners in the Medium – ARTnews.com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5805" y="2288785"/>
            <a:ext cx="791325" cy="528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8" descr="Sai Mosaic Art 10mm Square Shaped Assorted Ceramic Mosaic Tiles 100 Gm  Pack. : Amazon.in: Home &amp; Kitchen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1311" y="130705"/>
            <a:ext cx="772564" cy="624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20" descr="Scissors clipart. Free download transparent .PNG | Creazilla"/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021867" flipH="1">
            <a:off x="4418994" y="333591"/>
            <a:ext cx="57467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3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433" y="61440"/>
            <a:ext cx="467097" cy="61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15" descr="Openclipart - Clipping Culture | Glue sticks, Glue, Blue"/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31137">
            <a:off x="5003496" y="167741"/>
            <a:ext cx="574903" cy="510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Rectangle 43"/>
          <p:cNvSpPr/>
          <p:nvPr/>
        </p:nvSpPr>
        <p:spPr>
          <a:xfrm>
            <a:off x="6406187" y="4340903"/>
            <a:ext cx="212429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Interpreting</a:t>
            </a:r>
          </a:p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 Music</a:t>
            </a:r>
          </a:p>
        </p:txBody>
      </p:sp>
      <p:sp>
        <p:nvSpPr>
          <p:cNvPr id="45" name="Rectangle 44"/>
          <p:cNvSpPr/>
          <p:nvPr/>
        </p:nvSpPr>
        <p:spPr>
          <a:xfrm>
            <a:off x="10105215" y="4084616"/>
            <a:ext cx="174278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Exploring</a:t>
            </a:r>
          </a:p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 Instruments</a:t>
            </a:r>
          </a:p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 of the</a:t>
            </a:r>
          </a:p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 Orchestra</a:t>
            </a:r>
            <a:endParaRPr lang="en-US" sz="2000" dirty="0">
              <a:solidFill>
                <a:srgbClr val="000000"/>
              </a:solidFill>
              <a:latin typeface="Arial Rounded MT Bold" panose="020F0704030504030204" pitchFamily="34" charset="0"/>
            </a:endParaRPr>
          </a:p>
        </p:txBody>
      </p:sp>
      <p:cxnSp>
        <p:nvCxnSpPr>
          <p:cNvPr id="46" name="Straight Arrow Connector 45"/>
          <p:cNvCxnSpPr/>
          <p:nvPr/>
        </p:nvCxnSpPr>
        <p:spPr>
          <a:xfrm flipV="1">
            <a:off x="1718965" y="2352503"/>
            <a:ext cx="318386" cy="5309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V="1">
            <a:off x="5294833" y="2356151"/>
            <a:ext cx="318386" cy="5309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V="1">
            <a:off x="8903433" y="2330128"/>
            <a:ext cx="318386" cy="5309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2948614" y="3473954"/>
            <a:ext cx="274458" cy="4743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>
            <a:off x="7014115" y="3467980"/>
            <a:ext cx="274458" cy="4743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>
            <a:off x="10542401" y="3456548"/>
            <a:ext cx="274458" cy="4743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5" name="Picture 10" descr="http://0f9837bb1d8aa610a84a-102a6ca990457d67fd96fbe768cb23f2.r50.cf3.rackcdn.com/catalog/product/cache/1/image/9df78eab33525d08d6e5fb8d27136e95/y/a/yamaha-ytr-3335-trumpet-lacquered.jpg"/>
          <p:cNvPicPr>
            <a:picLocks noChangeAspect="1" noChangeArrowheads="1"/>
          </p:cNvPicPr>
          <p:nvPr/>
        </p:nvPicPr>
        <p:blipFill>
          <a:blip r:embed="rId34" cstate="print"/>
          <a:srcRect/>
          <a:stretch>
            <a:fillRect/>
          </a:stretch>
        </p:blipFill>
        <p:spPr bwMode="auto">
          <a:xfrm>
            <a:off x="10170542" y="5801841"/>
            <a:ext cx="916351" cy="9163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6" name="Picture 14" descr="http://www.trixondrumsusa.com/wp-content/uploads/2010/11/trixon_concertTimpani_32a.jpg"/>
          <p:cNvPicPr>
            <a:picLocks noChangeAspect="1" noChangeArrowheads="1"/>
          </p:cNvPicPr>
          <p:nvPr/>
        </p:nvPicPr>
        <p:blipFill>
          <a:blip r:embed="rId35" cstate="print"/>
          <a:srcRect/>
          <a:stretch>
            <a:fillRect/>
          </a:stretch>
        </p:blipFill>
        <p:spPr bwMode="auto">
          <a:xfrm>
            <a:off x="11097130" y="5580984"/>
            <a:ext cx="882419" cy="10260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7" name="Picture 10" descr="violin-png-image-33214_1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9522" y="3705162"/>
            <a:ext cx="1041540" cy="1274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icture 4" descr="http://staff.tuhsd.k12.az.us/sidler/Intro_Comp_Art/images/ink-scumbling.jpg"/>
          <p:cNvPicPr>
            <a:picLocks noChangeAspect="1" noChangeArrowheads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0297" y="4524848"/>
            <a:ext cx="397014" cy="771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" name="Picture 2" descr="Pastel Scumbling"/>
          <p:cNvPicPr>
            <a:picLocks noChangeAspect="1" noChangeArrowheads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051" y="5605329"/>
            <a:ext cx="532818" cy="458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" name="Picture 61"/>
          <p:cNvPicPr>
            <a:picLocks noChangeAspect="1"/>
          </p:cNvPicPr>
          <p:nvPr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84"/>
          <a:stretch/>
        </p:blipFill>
        <p:spPr>
          <a:xfrm>
            <a:off x="5465674" y="5367324"/>
            <a:ext cx="862553" cy="784833"/>
          </a:xfrm>
          <a:prstGeom prst="rect">
            <a:avLst/>
          </a:prstGeom>
        </p:spPr>
      </p:pic>
      <p:pic>
        <p:nvPicPr>
          <p:cNvPr id="61" name="Picture 2" descr="World Rhythm HD-8 Hand Drum - 8 inch Pre-tuned Frame Drum - Beater Included - Authentic Goatskin Drum Head"/>
          <p:cNvPicPr>
            <a:picLocks noChangeAspect="1" noChangeArrowheads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101" y="4539240"/>
            <a:ext cx="899154" cy="731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964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6" descr="Entre las cuatro cuerdas del chel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9680" y="3800462"/>
            <a:ext cx="1803221" cy="1803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4" descr="String Instruments – Classics for Kid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4689" y="5624269"/>
            <a:ext cx="1000214" cy="1000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2" descr="Ukulele by Gear4music at Gear4musi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444" y="5132269"/>
            <a:ext cx="1101526" cy="1101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4" descr="Sunday Gospel Singing – RMM Productions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393"/>
          <a:stretch/>
        </p:blipFill>
        <p:spPr bwMode="auto">
          <a:xfrm rot="20786176">
            <a:off x="4944579" y="3771187"/>
            <a:ext cx="1704322" cy="1374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" name="Picture 13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66619">
            <a:off x="10619627" y="1165210"/>
            <a:ext cx="498891" cy="37416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7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4608" y="78383"/>
            <a:ext cx="530921" cy="633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Creative Studies Year 8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504899" y="769498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957156" y="781395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89932" y="781394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42458" y="3879153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743201" y="3879152"/>
            <a:ext cx="1748058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0092144" y="3898836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4911729" y="1252518"/>
            <a:ext cx="17700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Artist Study </a:t>
            </a:r>
          </a:p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Gustav Klimt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244836" y="4261305"/>
            <a:ext cx="12858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>
                <a:solidFill>
                  <a:srgbClr val="000000"/>
                </a:solidFill>
                <a:latin typeface="Arial Rounded MT Bold" panose="020F0704030504030204" pitchFamily="34" charset="0"/>
              </a:rPr>
              <a:t>Pop/Soul</a:t>
            </a:r>
          </a:p>
          <a:p>
            <a:pPr algn="ctr"/>
            <a:r>
              <a:rPr lang="en-US" sz="2000" dirty="0">
                <a:solidFill>
                  <a:srgbClr val="00000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Music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536128" y="952552"/>
            <a:ext cx="1732976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Collage</a:t>
            </a:r>
          </a:p>
          <a:p>
            <a:pPr algn="ctr"/>
            <a:r>
              <a:rPr lang="en-US" sz="11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Eric Carle</a:t>
            </a:r>
          </a:p>
          <a:p>
            <a:pPr algn="ctr"/>
            <a:r>
              <a:rPr lang="en-US" sz="11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1100" dirty="0" err="1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Minibeasts</a:t>
            </a:r>
            <a:endParaRPr lang="en-US" sz="1100" dirty="0" smtClean="0">
              <a:solidFill>
                <a:srgbClr val="000000"/>
              </a:solidFill>
              <a:latin typeface="Arial Rounded MT Bold" panose="020F0704030504030204" pitchFamily="34" charset="0"/>
            </a:endParaRPr>
          </a:p>
          <a:p>
            <a:pPr algn="ctr"/>
            <a:r>
              <a:rPr lang="en-US" sz="16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&amp;</a:t>
            </a:r>
          </a:p>
          <a:p>
            <a:pPr algn="ctr"/>
            <a:r>
              <a:rPr lang="en-US" sz="16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 Clay Project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838036" y="4168972"/>
            <a:ext cx="15583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Keyboard Practical</a:t>
            </a:r>
          </a:p>
          <a:p>
            <a:pPr algn="ctr"/>
            <a:endParaRPr lang="en-US" sz="2000" dirty="0" smtClean="0">
              <a:solidFill>
                <a:srgbClr val="00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668689" y="1034296"/>
            <a:ext cx="1391727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Mixed</a:t>
            </a:r>
          </a:p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 Media</a:t>
            </a:r>
          </a:p>
          <a:p>
            <a:pPr algn="ctr"/>
            <a:r>
              <a:rPr lang="en-US" sz="14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Stained Glass</a:t>
            </a:r>
          </a:p>
          <a:p>
            <a:pPr algn="ctr"/>
            <a:r>
              <a:rPr lang="en-US" sz="14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 Windows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0124464" y="4224431"/>
            <a:ext cx="17230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Rock Anthems</a:t>
            </a:r>
          </a:p>
        </p:txBody>
      </p:sp>
      <p:pic>
        <p:nvPicPr>
          <p:cNvPr id="31" name="Picture 30" descr="window2.tiff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94" y="1059424"/>
            <a:ext cx="651075" cy="878601"/>
          </a:xfrm>
          <a:prstGeom prst="rect">
            <a:avLst/>
          </a:prstGeom>
        </p:spPr>
      </p:pic>
      <p:pic>
        <p:nvPicPr>
          <p:cNvPr id="34" name="Picture 11" descr="The Best Student-Grade Oil Pastels for Beginners in the Medium – ARTnews.com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285" y="2389305"/>
            <a:ext cx="488278" cy="326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10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65" y="2150838"/>
            <a:ext cx="678320" cy="557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36" name="Picture 6" descr="van_Gogh_Still life_Vase with twelve sunflowers 1888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909" y="121328"/>
            <a:ext cx="708792" cy="866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See the source image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563" y="233278"/>
            <a:ext cx="728345" cy="420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8313" y="55859"/>
            <a:ext cx="958253" cy="65959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7" name="Content Placeholder 4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1009" y="2357673"/>
            <a:ext cx="725161" cy="527252"/>
          </a:xfrm>
          <a:prstGeom prst="rect">
            <a:avLst/>
          </a:prstGeom>
        </p:spPr>
      </p:pic>
      <p:pic>
        <p:nvPicPr>
          <p:cNvPr id="138" name="Picture 15" descr="Openclipart - Clipping Culture | Glue sticks, Glue, Blue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31137">
            <a:off x="8025856" y="1586504"/>
            <a:ext cx="574903" cy="510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9" name="Picture 20" descr="Scissors clipart. Free download transparent .PNG | Creazilla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021867" flipH="1">
            <a:off x="7639396" y="1322894"/>
            <a:ext cx="57467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0" name="Rectangle 139"/>
          <p:cNvSpPr/>
          <p:nvPr/>
        </p:nvSpPr>
        <p:spPr>
          <a:xfrm rot="289187">
            <a:off x="7950805" y="848022"/>
            <a:ext cx="452452" cy="238743"/>
          </a:xfrm>
          <a:prstGeom prst="rect">
            <a:avLst/>
          </a:prstGeom>
          <a:solidFill>
            <a:srgbClr val="33CCFF"/>
          </a:solidFill>
          <a:ln>
            <a:solidFill>
              <a:srgbClr val="33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1" name="Rectangle 140"/>
          <p:cNvSpPr/>
          <p:nvPr/>
        </p:nvSpPr>
        <p:spPr>
          <a:xfrm rot="19804908">
            <a:off x="7965482" y="2211454"/>
            <a:ext cx="501870" cy="22995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2" name="Rectangle 141"/>
          <p:cNvSpPr/>
          <p:nvPr/>
        </p:nvSpPr>
        <p:spPr>
          <a:xfrm rot="2592012">
            <a:off x="8248608" y="2367896"/>
            <a:ext cx="393866" cy="21838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3" name="Rectangle 142"/>
          <p:cNvSpPr/>
          <p:nvPr/>
        </p:nvSpPr>
        <p:spPr>
          <a:xfrm rot="21080374">
            <a:off x="7957937" y="2502854"/>
            <a:ext cx="431797" cy="212842"/>
          </a:xfrm>
          <a:prstGeom prst="rect">
            <a:avLst/>
          </a:prstGeom>
          <a:solidFill>
            <a:srgbClr val="339933"/>
          </a:solidFill>
          <a:ln>
            <a:solidFill>
              <a:srgbClr val="33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4" name="Rectangle 143"/>
          <p:cNvSpPr/>
          <p:nvPr/>
        </p:nvSpPr>
        <p:spPr>
          <a:xfrm rot="2666623">
            <a:off x="8061545" y="1084548"/>
            <a:ext cx="427458" cy="27190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5" name="Picture 144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89601">
            <a:off x="9620700" y="2295580"/>
            <a:ext cx="1010154" cy="285847"/>
          </a:xfrm>
          <a:prstGeom prst="rect">
            <a:avLst/>
          </a:prstGeom>
        </p:spPr>
      </p:pic>
      <p:pic>
        <p:nvPicPr>
          <p:cNvPr id="52" name="Picture 22" descr="Walking on Sunshine - Etsy Australia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171" y="3708400"/>
            <a:ext cx="1277664" cy="101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8" descr="Happy' logo | What's new in design digital culture"/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46909">
            <a:off x="946003" y="4617795"/>
            <a:ext cx="920794" cy="761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2" descr="9783442095582: Don't worry, be happy.: 3442095581 - AbeBooks"/>
          <p:cNvPicPr>
            <a:picLocks noChangeAspect="1" noChangeArrowheads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923" y="5326378"/>
            <a:ext cx="762780" cy="1173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10" descr="61 Keys Electronic Full Size Keyboard Digital MP3 Music Piano Microphone UK  Plug | eBay"/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1250" y="4969623"/>
            <a:ext cx="1000636" cy="1000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9" name="Straight Arrow Connector 58"/>
          <p:cNvCxnSpPr/>
          <p:nvPr/>
        </p:nvCxnSpPr>
        <p:spPr>
          <a:xfrm flipV="1">
            <a:off x="1783839" y="2352503"/>
            <a:ext cx="253512" cy="4600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 flipV="1">
            <a:off x="5415745" y="2359784"/>
            <a:ext cx="271359" cy="4989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>
            <a:off x="2887590" y="3379019"/>
            <a:ext cx="274458" cy="4743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>
            <a:off x="7058554" y="3379019"/>
            <a:ext cx="274458" cy="4743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>
            <a:off x="10616738" y="3394971"/>
            <a:ext cx="274458" cy="4743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 flipV="1">
            <a:off x="8776919" y="2384803"/>
            <a:ext cx="230425" cy="3889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5" name="Picture 8" descr="gustav_klimt_lebensbaum.jpg klimt image by laisymalaise"/>
          <p:cNvPicPr>
            <a:picLocks noChangeAspect="1" noChangeArrowheads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6002" y="218522"/>
            <a:ext cx="866419" cy="115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Picture 6" descr="http://msshepherdsartroom.weebly.com/uploads/8/9/8/2/89826333/repousse1.jpg"/>
          <p:cNvPicPr>
            <a:picLocks noChangeAspect="1" noChangeArrowheads="1"/>
          </p:cNvPicPr>
          <p:nvPr/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71" t="18031" r="15690" b="17117"/>
          <a:stretch/>
        </p:blipFill>
        <p:spPr bwMode="auto">
          <a:xfrm>
            <a:off x="6864626" y="1780357"/>
            <a:ext cx="807275" cy="784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7"/>
          <p:cNvPicPr>
            <a:picLocks noChangeAspect="1" noChangeArrowheads="1"/>
          </p:cNvPicPr>
          <p:nvPr/>
        </p:nvPicPr>
        <p:blipFill rotWithShape="1"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32" t="10016" r="20907" b="10756"/>
          <a:stretch/>
        </p:blipFill>
        <p:spPr bwMode="auto">
          <a:xfrm>
            <a:off x="3819784" y="1690734"/>
            <a:ext cx="876823" cy="939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3E2098C9-92CD-0F4F-B57E-B9FAD61365EF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4103146" y="388514"/>
            <a:ext cx="799317" cy="990889"/>
          </a:xfrm>
          <a:prstGeom prst="rect">
            <a:avLst/>
          </a:prstGeom>
        </p:spPr>
      </p:pic>
      <p:pic>
        <p:nvPicPr>
          <p:cNvPr id="70" name="Google Shape;379;p26"/>
          <p:cNvPicPr preferRelativeResize="0"/>
          <p:nvPr/>
        </p:nvPicPr>
        <p:blipFill rotWithShape="1">
          <a:blip r:embed="rId38">
            <a:alphaModFix/>
          </a:blip>
          <a:srcRect l="10971" t="16046" r="6532" b="38521"/>
          <a:stretch/>
        </p:blipFill>
        <p:spPr>
          <a:xfrm>
            <a:off x="10788345" y="1831348"/>
            <a:ext cx="911730" cy="844472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9747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Creative Studies Year 9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504899" y="769498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957156" y="781395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89932" y="781394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42458" y="3879153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743201" y="3879152"/>
            <a:ext cx="1748058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0092144" y="3898836"/>
            <a:ext cx="1679171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7058555" y="4126818"/>
            <a:ext cx="121847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1400" dirty="0" smtClean="0">
              <a:solidFill>
                <a:srgbClr val="000000"/>
              </a:solidFill>
              <a:latin typeface="Arial Rounded MT Bold" panose="020F0704030504030204" pitchFamily="34" charset="0"/>
            </a:endParaRPr>
          </a:p>
          <a:p>
            <a:pPr algn="ctr"/>
            <a:endParaRPr lang="en-US" sz="2000" dirty="0" smtClean="0">
              <a:solidFill>
                <a:srgbClr val="000000"/>
              </a:solidFill>
              <a:latin typeface="Arial Rounded MT Bold" panose="020F0704030504030204" pitchFamily="34" charset="0"/>
            </a:endParaRPr>
          </a:p>
        </p:txBody>
      </p:sp>
      <p:cxnSp>
        <p:nvCxnSpPr>
          <p:cNvPr id="59" name="Straight Arrow Connector 58"/>
          <p:cNvCxnSpPr/>
          <p:nvPr/>
        </p:nvCxnSpPr>
        <p:spPr>
          <a:xfrm flipV="1">
            <a:off x="1783839" y="2352503"/>
            <a:ext cx="253512" cy="4600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 flipV="1">
            <a:off x="5415745" y="2359784"/>
            <a:ext cx="271359" cy="4989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>
            <a:off x="2887590" y="3379019"/>
            <a:ext cx="274458" cy="4743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>
            <a:off x="7058554" y="3379019"/>
            <a:ext cx="274458" cy="4743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>
            <a:off x="10616738" y="3394971"/>
            <a:ext cx="274458" cy="4743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 flipV="1">
            <a:off x="8776919" y="2384803"/>
            <a:ext cx="230425" cy="3889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Rectangle 68"/>
          <p:cNvSpPr/>
          <p:nvPr/>
        </p:nvSpPr>
        <p:spPr>
          <a:xfrm>
            <a:off x="1507907" y="1068839"/>
            <a:ext cx="158075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African Art</a:t>
            </a:r>
          </a:p>
          <a:p>
            <a:pPr algn="ctr"/>
            <a:r>
              <a:rPr lang="en-US" sz="14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2D Relief Masks</a:t>
            </a:r>
          </a:p>
          <a:p>
            <a:pPr algn="ctr"/>
            <a:r>
              <a:rPr lang="en-US" sz="14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 &amp; Printing</a:t>
            </a:r>
            <a:endParaRPr lang="en-US" sz="1050" dirty="0" smtClean="0">
              <a:solidFill>
                <a:srgbClr val="00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4880367" y="1308936"/>
            <a:ext cx="1832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Hunderwasser</a:t>
            </a:r>
            <a:endParaRPr lang="en-US" dirty="0" smtClean="0">
              <a:solidFill>
                <a:srgbClr val="00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8747019" y="1325577"/>
            <a:ext cx="1372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Arial Rounded MT Bold" panose="020F0704030504030204" pitchFamily="34" charset="0"/>
              </a:rPr>
              <a:t>Ceramics</a:t>
            </a:r>
          </a:p>
        </p:txBody>
      </p:sp>
      <p:sp>
        <p:nvSpPr>
          <p:cNvPr id="73" name="Rectangle 72"/>
          <p:cNvSpPr/>
          <p:nvPr/>
        </p:nvSpPr>
        <p:spPr>
          <a:xfrm>
            <a:off x="3045841" y="3585043"/>
            <a:ext cx="1551647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sz="2000" dirty="0" smtClean="0"/>
          </a:p>
          <a:p>
            <a:pPr algn="ctr"/>
            <a:endParaRPr lang="en-GB" sz="2000" dirty="0"/>
          </a:p>
          <a:p>
            <a:pPr algn="ctr"/>
            <a:r>
              <a:rPr lang="en-GB" sz="1600" dirty="0" smtClean="0">
                <a:latin typeface="Arial Rounded MT Bold" panose="020F0704030504030204" pitchFamily="34" charset="0"/>
              </a:rPr>
              <a:t>African Drumming </a:t>
            </a:r>
            <a:r>
              <a:rPr lang="en-GB" sz="1400" dirty="0" smtClean="0">
                <a:latin typeface="Arial Rounded MT Bold" panose="020F0704030504030204" pitchFamily="34" charset="0"/>
              </a:rPr>
              <a:t>(djembes)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969485" y="4263404"/>
            <a:ext cx="1320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Arial Rounded MT Bold" panose="020F0704030504030204" pitchFamily="34" charset="0"/>
              </a:rPr>
              <a:t>Ukulele </a:t>
            </a:r>
            <a:r>
              <a:rPr lang="en-GB" sz="1600" dirty="0" smtClean="0">
                <a:latin typeface="Arial Rounded MT Bold" panose="020F0704030504030204" pitchFamily="34" charset="0"/>
              </a:rPr>
              <a:t>Practical</a:t>
            </a:r>
            <a:endParaRPr lang="en-GB" sz="1600" dirty="0">
              <a:latin typeface="Arial Rounded MT Bold" panose="020F0704030504030204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10271680" y="4263404"/>
            <a:ext cx="13200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latin typeface="Arial Rounded MT Bold" panose="020F0704030504030204" pitchFamily="34" charset="0"/>
              </a:rPr>
              <a:t>Songs about Civil Rights</a:t>
            </a:r>
            <a:endParaRPr lang="en-GB" sz="1600" dirty="0">
              <a:latin typeface="Arial Rounded MT Bold" panose="020F0704030504030204" pitchFamily="34" charset="0"/>
            </a:endParaRPr>
          </a:p>
        </p:txBody>
      </p:sp>
      <p:pic>
        <p:nvPicPr>
          <p:cNvPr id="77" name="Picture 7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806613" y="4116595"/>
            <a:ext cx="1129504" cy="1423175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227136" y="3585043"/>
            <a:ext cx="1218638" cy="1218638"/>
          </a:xfrm>
          <a:prstGeom prst="rect">
            <a:avLst/>
          </a:prstGeom>
        </p:spPr>
      </p:pic>
      <p:pic>
        <p:nvPicPr>
          <p:cNvPr id="79" name="Picture 19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7" r="17752"/>
          <a:stretch>
            <a:fillRect/>
          </a:stretch>
        </p:blipFill>
        <p:spPr bwMode="auto">
          <a:xfrm>
            <a:off x="631178" y="965256"/>
            <a:ext cx="644412" cy="843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80" name="Picture 18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884" y="112014"/>
            <a:ext cx="980622" cy="1597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81" name="Picture 4" descr="See the source image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44"/>
          <a:stretch/>
        </p:blipFill>
        <p:spPr bwMode="auto">
          <a:xfrm>
            <a:off x="773929" y="2054110"/>
            <a:ext cx="540705" cy="541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15" descr="Openclipart - Clipping Culture | Glue sticks, Glue, Blue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138038">
            <a:off x="1844506" y="128118"/>
            <a:ext cx="569118" cy="505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" name="Picture 20" descr="Scissors clipart. Free download transparent .PNG | Creazilla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021867" flipH="1">
            <a:off x="1025855" y="166211"/>
            <a:ext cx="57467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" name="Picture 6" descr="See the source image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96" r="8118"/>
          <a:stretch/>
        </p:blipFill>
        <p:spPr bwMode="auto">
          <a:xfrm>
            <a:off x="4185841" y="1641367"/>
            <a:ext cx="625706" cy="654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2" descr="Family how-to: make a relief print | Blog | Royal Academy of Arts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56" t="13155" r="13387" b="19421"/>
          <a:stretch/>
        </p:blipFill>
        <p:spPr bwMode="auto">
          <a:xfrm>
            <a:off x="3276748" y="1690125"/>
            <a:ext cx="703606" cy="871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2" descr="See the source image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837" y="461464"/>
            <a:ext cx="697876" cy="900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18" descr="Natural Forms Artists to Use in the Art Classroom - The Arty Teacher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1435" y="1060225"/>
            <a:ext cx="1340258" cy="1013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22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9845" y="134173"/>
            <a:ext cx="707949" cy="577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89" name="Picture 21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4981" y="2113639"/>
            <a:ext cx="632430" cy="622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90" name="Google Shape;379;p26"/>
          <p:cNvPicPr preferRelativeResize="0"/>
          <p:nvPr/>
        </p:nvPicPr>
        <p:blipFill rotWithShape="1">
          <a:blip r:embed="rId27">
            <a:alphaModFix/>
          </a:blip>
          <a:srcRect l="10971" t="16046" r="6532" b="38521"/>
          <a:stretch/>
        </p:blipFill>
        <p:spPr>
          <a:xfrm>
            <a:off x="8100634" y="102846"/>
            <a:ext cx="614679" cy="658511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91" name="Picture 2" descr="http://4.bp.blogspot.com/-r6oYefbyE7M/TZJLwErf0sI/AAAAAAAAJ0w/dYVC9483dwc/s1600/hundertwasser8.jpg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1981" y="1094037"/>
            <a:ext cx="1205992" cy="840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" name="Picture 5" descr="1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962" y="489636"/>
            <a:ext cx="774777" cy="533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" name="Picture 2" descr="https://amslerartroom.files.wordpress.com/2022/01/starting-to-paint.jpeg?w=768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7" t="24586" b="8206"/>
          <a:stretch>
            <a:fillRect/>
          </a:stretch>
        </p:blipFill>
        <p:spPr bwMode="auto">
          <a:xfrm>
            <a:off x="6713113" y="1985678"/>
            <a:ext cx="834673" cy="811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" name="Picture 1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2006" y="121328"/>
            <a:ext cx="571107" cy="554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" name="Picture 2" descr="http://www.dailyartfixx.com/wp-content/uploads/2009/12/city-view-friedensreich-hundertwasser.jpg"/>
          <p:cNvPicPr>
            <a:picLocks noChangeAspect="1" noChangeArrowheads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4461" y="263246"/>
            <a:ext cx="541994" cy="39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West African Drumming - Primary - 30 Player Wide Top Class Set - Buddies"/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1582415" y="3680911"/>
            <a:ext cx="872478" cy="872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frican Djembe Drumming - Black History Month 2024"/>
          <p:cNvPicPr>
            <a:picLocks noChangeAspect="1" noChangeArrowheads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123" y="4737075"/>
            <a:ext cx="937740" cy="527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Ukulele by Gear4music, Multi-Colour Pack of 5"/>
          <p:cNvPicPr>
            <a:picLocks noChangeAspect="1" noChangeArrowheads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017" y="4901377"/>
            <a:ext cx="618354" cy="618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olourful Musical Notes Images – Browse 402,415 Stock Photos, Vectors, and  Video | Adobe Stock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1547" y="5487568"/>
            <a:ext cx="802222" cy="534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Musical notes - Free music icons"/>
          <p:cNvPicPr>
            <a:picLocks noChangeAspect="1" noChangeArrowheads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7160" y="3616201"/>
            <a:ext cx="368310" cy="36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10" descr="Musical notes - Free music icons"/>
          <p:cNvPicPr>
            <a:picLocks noChangeAspect="1" noChangeArrowheads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2902" y="5717249"/>
            <a:ext cx="368310" cy="36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10" descr="Musical notes - Free music icons"/>
          <p:cNvPicPr>
            <a:picLocks noChangeAspect="1" noChangeArrowheads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1950" y="5516824"/>
            <a:ext cx="368310" cy="36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10" descr="Musical notes - Free music icons"/>
          <p:cNvPicPr>
            <a:picLocks noChangeAspect="1" noChangeArrowheads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626" y="3766824"/>
            <a:ext cx="368310" cy="36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10" descr="Musical notes - Free music icons"/>
          <p:cNvPicPr>
            <a:picLocks noChangeAspect="1" noChangeArrowheads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187" y="5567141"/>
            <a:ext cx="368310" cy="36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008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2058</TotalTime>
  <Words>99</Words>
  <Application>Microsoft Office PowerPoint</Application>
  <PresentationFormat>Widescreen</PresentationFormat>
  <Paragraphs>48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Arial Rounded MT Bold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Lightfoot</dc:creator>
  <cp:lastModifiedBy>Sarah Crank</cp:lastModifiedBy>
  <cp:revision>55</cp:revision>
  <cp:lastPrinted>2024-05-14T12:36:14Z</cp:lastPrinted>
  <dcterms:created xsi:type="dcterms:W3CDTF">2022-10-18T08:33:50Z</dcterms:created>
  <dcterms:modified xsi:type="dcterms:W3CDTF">2024-10-23T10:58:46Z</dcterms:modified>
</cp:coreProperties>
</file>