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231862"/>
            <a:ext cx="6882937" cy="36933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Maths </a:t>
            </a:r>
            <a:r>
              <a:rPr lang="en-GB" b="1" dirty="0" smtClean="0"/>
              <a:t>– Functional Skills    Level 1 &amp; 2       </a:t>
            </a:r>
            <a:r>
              <a:rPr lang="en-GB" b="1" dirty="0" smtClean="0"/>
              <a:t>Year 12 </a:t>
            </a:r>
            <a:r>
              <a:rPr lang="en-GB" b="1" dirty="0" smtClean="0"/>
              <a:t>&amp;13 </a:t>
            </a:r>
            <a:endParaRPr lang="en-GB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46536"/>
              </p:ext>
            </p:extLst>
          </p:nvPr>
        </p:nvGraphicFramePr>
        <p:xfrm>
          <a:off x="971319" y="162902"/>
          <a:ext cx="2071140" cy="3257931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Order and compare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Negative numbers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Add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 Subtract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Multiply / Divide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BIDMAS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20081"/>
              </p:ext>
            </p:extLst>
          </p:nvPr>
        </p:nvGraphicFramePr>
        <p:xfrm>
          <a:off x="4717763" y="200071"/>
          <a:ext cx="1893724" cy="2544826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Measures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 and discount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Convert units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Scale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maps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&amp;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perimeter 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354504"/>
              </p:ext>
            </p:extLst>
          </p:nvPr>
        </p:nvGraphicFramePr>
        <p:xfrm>
          <a:off x="6566410" y="3533249"/>
          <a:ext cx="1985595" cy="2454402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23162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Measures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Volume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2D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shapes – angles &amp; symmetry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3D shapes – plans &amp; elevations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Angles - measure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92786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2775"/>
              </p:ext>
            </p:extLst>
          </p:nvPr>
        </p:nvGraphicFramePr>
        <p:xfrm>
          <a:off x="2349946" y="3645745"/>
          <a:ext cx="2071140" cy="2072259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Fractions, Decimals &amp;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Percentages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Ratio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b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804941">
            <a:off x="2471950" y="1042739"/>
            <a:ext cx="2510349" cy="8223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36733" y="4292082"/>
            <a:ext cx="1297784" cy="754337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85749"/>
              </p:ext>
            </p:extLst>
          </p:nvPr>
        </p:nvGraphicFramePr>
        <p:xfrm>
          <a:off x="8545598" y="200071"/>
          <a:ext cx="2071140" cy="2282386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282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 data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calculations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Probability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39938"/>
              </p:ext>
            </p:extLst>
          </p:nvPr>
        </p:nvGraphicFramePr>
        <p:xfrm>
          <a:off x="9872204" y="3740619"/>
          <a:ext cx="2071140" cy="1865958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865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Revision</a:t>
                      </a:r>
                      <a:r>
                        <a:rPr lang="en-GB" sz="1600" b="1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 Preparation</a:t>
                      </a:r>
                      <a:endParaRPr lang="en-GB" sz="1600" b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86383"/>
              </p:ext>
            </p:extLst>
          </p:nvPr>
        </p:nvGraphicFramePr>
        <p:xfrm>
          <a:off x="10088037" y="6445074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231862"/>
            <a:ext cx="6882937" cy="369332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Maths </a:t>
            </a:r>
            <a:r>
              <a:rPr lang="en-GB" b="1" dirty="0" smtClean="0"/>
              <a:t>– Functional Skills   Entry level 3        </a:t>
            </a:r>
            <a:r>
              <a:rPr lang="en-GB" b="1" dirty="0" smtClean="0"/>
              <a:t>Year 12 </a:t>
            </a:r>
            <a:r>
              <a:rPr lang="en-GB" b="1" dirty="0" smtClean="0"/>
              <a:t>&amp;13 </a:t>
            </a:r>
            <a:endParaRPr lang="en-GB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54712"/>
              </p:ext>
            </p:extLst>
          </p:nvPr>
        </p:nvGraphicFramePr>
        <p:xfrm>
          <a:off x="971319" y="162902"/>
          <a:ext cx="2071140" cy="3501771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Read and write numbers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Order and compare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Negative numbers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Add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/ Subtract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Multiply / Divide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50003"/>
              </p:ext>
            </p:extLst>
          </p:nvPr>
        </p:nvGraphicFramePr>
        <p:xfrm>
          <a:off x="4717763" y="200071"/>
          <a:ext cx="1893724" cy="2635250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Measures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Money – decimals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Rounding money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469698"/>
              </p:ext>
            </p:extLst>
          </p:nvPr>
        </p:nvGraphicFramePr>
        <p:xfrm>
          <a:off x="6566410" y="3533248"/>
          <a:ext cx="1985595" cy="2577079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2577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Measures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and compare measures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Length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Weight – Capacity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2D + 3D Shapes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Positional language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92786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113382"/>
              </p:ext>
            </p:extLst>
          </p:nvPr>
        </p:nvGraphicFramePr>
        <p:xfrm>
          <a:off x="2349946" y="3645745"/>
          <a:ext cx="2071140" cy="2443099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Rounding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Fractions, Decimals &amp;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Percentages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Ratio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b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804941">
            <a:off x="2471950" y="1042739"/>
            <a:ext cx="2510349" cy="8223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36733" y="4292082"/>
            <a:ext cx="1297784" cy="754337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446598"/>
              </p:ext>
            </p:extLst>
          </p:nvPr>
        </p:nvGraphicFramePr>
        <p:xfrm>
          <a:off x="8545598" y="200071"/>
          <a:ext cx="2071140" cy="232740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2823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</a:t>
                      </a:r>
                      <a:endParaRPr kumimoji="0" lang="en-GB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Extract and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Interpret </a:t>
                      </a: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data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 data in tables,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lists and graphs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39938"/>
              </p:ext>
            </p:extLst>
          </p:nvPr>
        </p:nvGraphicFramePr>
        <p:xfrm>
          <a:off x="9872204" y="3740619"/>
          <a:ext cx="2071140" cy="1865958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865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Revision</a:t>
                      </a:r>
                      <a:r>
                        <a:rPr lang="en-GB" sz="1600" b="1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Exam Preparation</a:t>
                      </a:r>
                      <a:endParaRPr lang="en-GB" sz="1600" b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086383"/>
              </p:ext>
            </p:extLst>
          </p:nvPr>
        </p:nvGraphicFramePr>
        <p:xfrm>
          <a:off x="10088037" y="6445074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1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60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158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Jai OConnor</cp:lastModifiedBy>
  <cp:revision>71</cp:revision>
  <cp:lastPrinted>2022-10-18T08:52:25Z</cp:lastPrinted>
  <dcterms:created xsi:type="dcterms:W3CDTF">2022-10-18T08:33:50Z</dcterms:created>
  <dcterms:modified xsi:type="dcterms:W3CDTF">2024-10-23T08:28:33Z</dcterms:modified>
</cp:coreProperties>
</file>