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231862"/>
            <a:ext cx="6882937" cy="36933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Maths </a:t>
            </a:r>
            <a:r>
              <a:rPr lang="en-GB" b="1" dirty="0" smtClean="0"/>
              <a:t>– Functional Skills    Level 1 &amp; 2       </a:t>
            </a:r>
            <a:r>
              <a:rPr lang="en-GB" b="1" dirty="0" smtClean="0"/>
              <a:t>Year 12 </a:t>
            </a:r>
            <a:r>
              <a:rPr lang="en-GB" b="1" dirty="0" smtClean="0"/>
              <a:t>&amp;13 </a:t>
            </a:r>
            <a:endParaRPr lang="en-GB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246536"/>
              </p:ext>
            </p:extLst>
          </p:nvPr>
        </p:nvGraphicFramePr>
        <p:xfrm>
          <a:off x="971319" y="162902"/>
          <a:ext cx="2071140" cy="3257931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2140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Order and compare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Negative numbers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Add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/ Subtract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Multiply / Divide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BIDMAS</a:t>
                      </a: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520081"/>
              </p:ext>
            </p:extLst>
          </p:nvPr>
        </p:nvGraphicFramePr>
        <p:xfrm>
          <a:off x="4717763" y="200071"/>
          <a:ext cx="1893724" cy="2544826"/>
        </p:xfrm>
        <a:graphic>
          <a:graphicData uri="http://schemas.openxmlformats.org/drawingml/2006/table">
            <a:tbl>
              <a:tblPr/>
              <a:tblGrid>
                <a:gridCol w="1893724">
                  <a:extLst>
                    <a:ext uri="{9D8B030D-6E8A-4147-A177-3AD203B41FA5}">
                      <a16:colId xmlns:a16="http://schemas.microsoft.com/office/drawing/2014/main" val="1185016903"/>
                    </a:ext>
                  </a:extLst>
                </a:gridCol>
              </a:tblGrid>
              <a:tr h="25100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Measures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Interest and discount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Convert units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Scale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 maps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Area &amp;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perimeter </a:t>
                      </a: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5489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354504"/>
              </p:ext>
            </p:extLst>
          </p:nvPr>
        </p:nvGraphicFramePr>
        <p:xfrm>
          <a:off x="6566410" y="3533249"/>
          <a:ext cx="1985595" cy="2454402"/>
        </p:xfrm>
        <a:graphic>
          <a:graphicData uri="http://schemas.openxmlformats.org/drawingml/2006/table">
            <a:tbl>
              <a:tblPr/>
              <a:tblGrid>
                <a:gridCol w="1985595">
                  <a:extLst>
                    <a:ext uri="{9D8B030D-6E8A-4147-A177-3AD203B41FA5}">
                      <a16:colId xmlns:a16="http://schemas.microsoft.com/office/drawing/2014/main" val="2176593889"/>
                    </a:ext>
                  </a:extLst>
                </a:gridCol>
              </a:tblGrid>
              <a:tr h="23162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Measures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Volume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shapes – angles &amp; symmetry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3D shapes – plans &amp; elevations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Angles - measure</a:t>
                      </a: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92007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92786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12775"/>
              </p:ext>
            </p:extLst>
          </p:nvPr>
        </p:nvGraphicFramePr>
        <p:xfrm>
          <a:off x="2349946" y="3645745"/>
          <a:ext cx="2071140" cy="2072259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5453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Fractions, Decimals &amp;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Percentages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Ratio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600" b="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4804941">
            <a:off x="2471950" y="1042739"/>
            <a:ext cx="2510349" cy="82235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36733" y="4292082"/>
            <a:ext cx="1297784" cy="754337"/>
          </a:xfrm>
          <a:prstGeom prst="rect">
            <a:avLst/>
          </a:prstGeom>
        </p:spPr>
      </p:pic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385749"/>
              </p:ext>
            </p:extLst>
          </p:nvPr>
        </p:nvGraphicFramePr>
        <p:xfrm>
          <a:off x="8545598" y="200071"/>
          <a:ext cx="2071140" cy="2282386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22823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</a:t>
                      </a:r>
                      <a:endParaRPr kumimoji="0" lang="en-GB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Represent data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calculations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Probability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039938"/>
              </p:ext>
            </p:extLst>
          </p:nvPr>
        </p:nvGraphicFramePr>
        <p:xfrm>
          <a:off x="9872204" y="3740619"/>
          <a:ext cx="2071140" cy="1865958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8659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Revision</a:t>
                      </a:r>
                      <a:r>
                        <a:rPr lang="en-GB" sz="1600" b="1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Exam Preparation</a:t>
                      </a:r>
                      <a:endParaRPr lang="en-GB" sz="1600" b="1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086383"/>
              </p:ext>
            </p:extLst>
          </p:nvPr>
        </p:nvGraphicFramePr>
        <p:xfrm>
          <a:off x="10088037" y="6445074"/>
          <a:ext cx="2071140" cy="1545322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5453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1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231862"/>
            <a:ext cx="6882937" cy="36933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Maths </a:t>
            </a:r>
            <a:r>
              <a:rPr lang="en-GB" b="1" dirty="0" smtClean="0"/>
              <a:t>– Functional Skills   Entry level 3        </a:t>
            </a:r>
            <a:r>
              <a:rPr lang="en-GB" b="1" dirty="0" smtClean="0"/>
              <a:t>Year 12 </a:t>
            </a:r>
            <a:r>
              <a:rPr lang="en-GB" b="1" dirty="0" smtClean="0"/>
              <a:t>&amp;13 </a:t>
            </a:r>
            <a:endParaRPr lang="en-GB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754712"/>
              </p:ext>
            </p:extLst>
          </p:nvPr>
        </p:nvGraphicFramePr>
        <p:xfrm>
          <a:off x="971319" y="162902"/>
          <a:ext cx="2071140" cy="3501771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2140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 and write numbers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Order and compare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Negative numbers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Add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/ Subtract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Multiply / Divide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250003"/>
              </p:ext>
            </p:extLst>
          </p:nvPr>
        </p:nvGraphicFramePr>
        <p:xfrm>
          <a:off x="4717763" y="200071"/>
          <a:ext cx="1893724" cy="2635250"/>
        </p:xfrm>
        <a:graphic>
          <a:graphicData uri="http://schemas.openxmlformats.org/drawingml/2006/table">
            <a:tbl>
              <a:tblPr/>
              <a:tblGrid>
                <a:gridCol w="1893724">
                  <a:extLst>
                    <a:ext uri="{9D8B030D-6E8A-4147-A177-3AD203B41FA5}">
                      <a16:colId xmlns:a16="http://schemas.microsoft.com/office/drawing/2014/main" val="1185016903"/>
                    </a:ext>
                  </a:extLst>
                </a:gridCol>
              </a:tblGrid>
              <a:tr h="25100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Measures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Money – decimals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Rounding money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5489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69698"/>
              </p:ext>
            </p:extLst>
          </p:nvPr>
        </p:nvGraphicFramePr>
        <p:xfrm>
          <a:off x="6566410" y="3533248"/>
          <a:ext cx="1985595" cy="2577079"/>
        </p:xfrm>
        <a:graphic>
          <a:graphicData uri="http://schemas.openxmlformats.org/drawingml/2006/table">
            <a:tbl>
              <a:tblPr/>
              <a:tblGrid>
                <a:gridCol w="1985595">
                  <a:extLst>
                    <a:ext uri="{9D8B030D-6E8A-4147-A177-3AD203B41FA5}">
                      <a16:colId xmlns:a16="http://schemas.microsoft.com/office/drawing/2014/main" val="2176593889"/>
                    </a:ext>
                  </a:extLst>
                </a:gridCol>
              </a:tblGrid>
              <a:tr h="25770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Measures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and compare measures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Length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</a:t>
                      </a: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Weight – Capacity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2D + 3D Shapes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Positional language</a:t>
                      </a: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92007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92786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113382"/>
              </p:ext>
            </p:extLst>
          </p:nvPr>
        </p:nvGraphicFramePr>
        <p:xfrm>
          <a:off x="2349946" y="3645745"/>
          <a:ext cx="2071140" cy="2443099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5453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Rounding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Fractions, Decimals &amp;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Percentages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Ratio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600" b="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4804941">
            <a:off x="2471950" y="1042739"/>
            <a:ext cx="2510349" cy="82235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36733" y="4292082"/>
            <a:ext cx="1297784" cy="754337"/>
          </a:xfrm>
          <a:prstGeom prst="rect">
            <a:avLst/>
          </a:prstGeom>
        </p:spPr>
      </p:pic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446598"/>
              </p:ext>
            </p:extLst>
          </p:nvPr>
        </p:nvGraphicFramePr>
        <p:xfrm>
          <a:off x="8545598" y="200071"/>
          <a:ext cx="2071140" cy="2327402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22823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</a:t>
                      </a:r>
                      <a:endParaRPr kumimoji="0" lang="en-GB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Extract and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Interpret </a:t>
                      </a: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data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Represent data in tables,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lists and graphs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039938"/>
              </p:ext>
            </p:extLst>
          </p:nvPr>
        </p:nvGraphicFramePr>
        <p:xfrm>
          <a:off x="9872204" y="3740619"/>
          <a:ext cx="2071140" cy="1865958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8659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Revision</a:t>
                      </a:r>
                      <a:r>
                        <a:rPr lang="en-GB" sz="1600" b="1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Exam Preparation</a:t>
                      </a:r>
                      <a:endParaRPr lang="en-GB" sz="1600" b="1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086383"/>
              </p:ext>
            </p:extLst>
          </p:nvPr>
        </p:nvGraphicFramePr>
        <p:xfrm>
          <a:off x="10088037" y="6445074"/>
          <a:ext cx="2071140" cy="1545322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5453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1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060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3127</TotalTime>
  <Words>158</Words>
  <Application>Microsoft Office PowerPoint</Application>
  <PresentationFormat>Widescreen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Jai OConnor</cp:lastModifiedBy>
  <cp:revision>71</cp:revision>
  <cp:lastPrinted>2022-10-18T08:52:25Z</cp:lastPrinted>
  <dcterms:created xsi:type="dcterms:W3CDTF">2022-10-18T08:33:50Z</dcterms:created>
  <dcterms:modified xsi:type="dcterms:W3CDTF">2024-10-23T08:28:33Z</dcterms:modified>
</cp:coreProperties>
</file>