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60320" y="3151435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Functional Skills English Year 12</a:t>
            </a:r>
          </a:p>
        </p:txBody>
      </p:sp>
      <p:sp>
        <p:nvSpPr>
          <p:cNvPr id="5" name="Pentagon 4"/>
          <p:cNvSpPr/>
          <p:nvPr/>
        </p:nvSpPr>
        <p:spPr>
          <a:xfrm>
            <a:off x="633103" y="2862000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76" y="3544890"/>
            <a:ext cx="2159327" cy="2503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135744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98154"/>
              </p:ext>
            </p:extLst>
          </p:nvPr>
        </p:nvGraphicFramePr>
        <p:xfrm>
          <a:off x="9995152" y="4079677"/>
          <a:ext cx="1692543" cy="980608"/>
        </p:xfrm>
        <a:graphic>
          <a:graphicData uri="http://schemas.openxmlformats.org/drawingml/2006/table">
            <a:tbl>
              <a:tblPr/>
              <a:tblGrid>
                <a:gridCol w="1692543">
                  <a:extLst>
                    <a:ext uri="{9D8B030D-6E8A-4147-A177-3AD203B41FA5}">
                      <a16:colId xmlns:a16="http://schemas.microsoft.com/office/drawing/2014/main" val="3068075569"/>
                    </a:ext>
                  </a:extLst>
                </a:gridCol>
              </a:tblGrid>
              <a:tr h="980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6302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13211"/>
              </p:ext>
            </p:extLst>
          </p:nvPr>
        </p:nvGraphicFramePr>
        <p:xfrm>
          <a:off x="1390084" y="195291"/>
          <a:ext cx="1849738" cy="192786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8424"/>
              </p:ext>
            </p:extLst>
          </p:nvPr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5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1211663" y="100648"/>
            <a:ext cx="2110048" cy="24624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12009"/>
              </p:ext>
            </p:extLst>
          </p:nvPr>
        </p:nvGraphicFramePr>
        <p:xfrm>
          <a:off x="8558293" y="144612"/>
          <a:ext cx="1792277" cy="181483"/>
        </p:xfrm>
        <a:graphic>
          <a:graphicData uri="http://schemas.openxmlformats.org/drawingml/2006/table">
            <a:tbl>
              <a:tblPr/>
              <a:tblGrid>
                <a:gridCol w="1792277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4670" y="303052"/>
            <a:ext cx="161068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Non-Fiction Writing –</a:t>
            </a:r>
          </a:p>
          <a:p>
            <a:endParaRPr lang="en-GB" b="1" dirty="0" smtClean="0"/>
          </a:p>
          <a:p>
            <a:r>
              <a:rPr lang="en-GB" sz="1600" dirty="0" smtClean="0"/>
              <a:t>Shorter Writing task</a:t>
            </a:r>
          </a:p>
          <a:p>
            <a:endParaRPr lang="en-GB" sz="1600" dirty="0"/>
          </a:p>
          <a:p>
            <a:r>
              <a:rPr lang="en-GB" sz="1600" dirty="0" smtClean="0"/>
              <a:t>Composition &amp; </a:t>
            </a:r>
            <a:r>
              <a:rPr lang="en-GB" sz="1600" dirty="0" err="1" smtClean="0"/>
              <a:t>SPaG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57894" y="291684"/>
            <a:ext cx="14788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Speaking and Listening –</a:t>
            </a:r>
          </a:p>
          <a:p>
            <a:endParaRPr lang="en-GB" b="1" dirty="0"/>
          </a:p>
          <a:p>
            <a:r>
              <a:rPr lang="en-GB" sz="1600" dirty="0" smtClean="0"/>
              <a:t>Individual presentation</a:t>
            </a:r>
          </a:p>
          <a:p>
            <a:endParaRPr lang="en-GB" sz="1600" dirty="0"/>
          </a:p>
          <a:p>
            <a:r>
              <a:rPr lang="en-GB" sz="1600" dirty="0" smtClean="0"/>
              <a:t>Group discussion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77558" y="3647998"/>
            <a:ext cx="1814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Reading – </a:t>
            </a:r>
          </a:p>
          <a:p>
            <a:endParaRPr lang="en-GB" b="1" dirty="0" smtClean="0"/>
          </a:p>
          <a:p>
            <a:r>
              <a:rPr lang="en-GB" sz="1600" dirty="0" smtClean="0"/>
              <a:t>Reading and understanding non-fiction texts.</a:t>
            </a:r>
          </a:p>
          <a:p>
            <a:endParaRPr lang="en-GB" sz="1600" dirty="0"/>
          </a:p>
          <a:p>
            <a:r>
              <a:rPr lang="en-GB" sz="1600" dirty="0" smtClean="0"/>
              <a:t>Single source questions. 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522011" y="115495"/>
            <a:ext cx="1864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Reading –</a:t>
            </a:r>
          </a:p>
          <a:p>
            <a:endParaRPr lang="en-GB" b="1" dirty="0"/>
          </a:p>
          <a:p>
            <a:r>
              <a:rPr lang="en-GB" sz="1600" dirty="0"/>
              <a:t>Reading and understanding non-fiction texts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 smtClean="0"/>
              <a:t>Multiple source questions.</a:t>
            </a:r>
            <a:r>
              <a:rPr lang="en-GB" sz="1600" b="1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968007" y="3832767"/>
            <a:ext cx="17242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 Skills – </a:t>
            </a:r>
          </a:p>
          <a:p>
            <a:endParaRPr lang="en-GB" b="1" dirty="0" smtClean="0"/>
          </a:p>
          <a:p>
            <a:r>
              <a:rPr lang="en-GB" sz="1600" dirty="0" smtClean="0"/>
              <a:t>Understanding Instructions, Time management, managing exam stress etc.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407640" y="3832767"/>
            <a:ext cx="18798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Non-Fiction Writing – </a:t>
            </a:r>
          </a:p>
          <a:p>
            <a:endParaRPr lang="en-GB" b="1" dirty="0" smtClean="0"/>
          </a:p>
          <a:p>
            <a:r>
              <a:rPr lang="en-GB" sz="1600" dirty="0" smtClean="0"/>
              <a:t>Longer   Writing task</a:t>
            </a:r>
          </a:p>
          <a:p>
            <a:endParaRPr lang="en-GB" sz="1600" dirty="0"/>
          </a:p>
          <a:p>
            <a:r>
              <a:rPr lang="en-GB" sz="1600" dirty="0" smtClean="0"/>
              <a:t>Composition &amp; </a:t>
            </a:r>
            <a:r>
              <a:rPr lang="en-GB" sz="1600" dirty="0" err="1" smtClean="0"/>
              <a:t>SPaG</a:t>
            </a:r>
            <a:endParaRPr lang="en-GB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390084" y="2446120"/>
            <a:ext cx="757498" cy="540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047885" y="3274358"/>
            <a:ext cx="191937" cy="45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17107" y="2563051"/>
            <a:ext cx="346671" cy="38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457153" y="3324309"/>
            <a:ext cx="372960" cy="302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8600798" y="2545269"/>
            <a:ext cx="308310" cy="36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0"/>
          </p:cNvCxnSpPr>
          <p:nvPr/>
        </p:nvCxnSpPr>
        <p:spPr>
          <a:xfrm flipH="1" flipV="1">
            <a:off x="6869985" y="3324309"/>
            <a:ext cx="614851" cy="323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9742" y="6163562"/>
            <a:ext cx="694306" cy="3471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3585" y="3657140"/>
            <a:ext cx="1132981" cy="8006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62269" y="128591"/>
            <a:ext cx="992934" cy="70286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800000" flipV="1">
            <a:off x="4817107" y="4952221"/>
            <a:ext cx="1411766" cy="86434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461" y="3541556"/>
            <a:ext cx="894389" cy="5962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2199" y="1119331"/>
            <a:ext cx="941629" cy="4955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1695" y="1913874"/>
            <a:ext cx="701495" cy="69837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05952" y="195291"/>
            <a:ext cx="1303560" cy="7118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12833" y="1044271"/>
            <a:ext cx="978365" cy="78347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42161" y="1834523"/>
            <a:ext cx="1421727" cy="80056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08204" y="3647998"/>
            <a:ext cx="1055087" cy="105508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0726" y="4443330"/>
            <a:ext cx="1297424" cy="74138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13302" y="5178950"/>
            <a:ext cx="1040697" cy="4108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68386" y="6164835"/>
            <a:ext cx="1072636" cy="60268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585378" y="998411"/>
            <a:ext cx="1381921" cy="85041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616738" y="921967"/>
            <a:ext cx="1385915" cy="13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60320" y="3151435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Functional Skills English Year 13</a:t>
            </a:r>
          </a:p>
        </p:txBody>
      </p:sp>
      <p:sp>
        <p:nvSpPr>
          <p:cNvPr id="5" name="Pentagon 4"/>
          <p:cNvSpPr/>
          <p:nvPr/>
        </p:nvSpPr>
        <p:spPr>
          <a:xfrm>
            <a:off x="633103" y="2862000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76" y="3544890"/>
            <a:ext cx="2159327" cy="2503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135744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98154"/>
              </p:ext>
            </p:extLst>
          </p:nvPr>
        </p:nvGraphicFramePr>
        <p:xfrm>
          <a:off x="9995152" y="4079677"/>
          <a:ext cx="1692543" cy="980608"/>
        </p:xfrm>
        <a:graphic>
          <a:graphicData uri="http://schemas.openxmlformats.org/drawingml/2006/table">
            <a:tbl>
              <a:tblPr/>
              <a:tblGrid>
                <a:gridCol w="1692543">
                  <a:extLst>
                    <a:ext uri="{9D8B030D-6E8A-4147-A177-3AD203B41FA5}">
                      <a16:colId xmlns:a16="http://schemas.microsoft.com/office/drawing/2014/main" val="3068075569"/>
                    </a:ext>
                  </a:extLst>
                </a:gridCol>
              </a:tblGrid>
              <a:tr h="980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6302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13211"/>
              </p:ext>
            </p:extLst>
          </p:nvPr>
        </p:nvGraphicFramePr>
        <p:xfrm>
          <a:off x="1390084" y="195291"/>
          <a:ext cx="1849738" cy="192786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8424"/>
              </p:ext>
            </p:extLst>
          </p:nvPr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5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1211663" y="100648"/>
            <a:ext cx="2110048" cy="24624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12009"/>
              </p:ext>
            </p:extLst>
          </p:nvPr>
        </p:nvGraphicFramePr>
        <p:xfrm>
          <a:off x="8558293" y="144612"/>
          <a:ext cx="1792277" cy="192786"/>
        </p:xfrm>
        <a:graphic>
          <a:graphicData uri="http://schemas.openxmlformats.org/drawingml/2006/table">
            <a:tbl>
              <a:tblPr/>
              <a:tblGrid>
                <a:gridCol w="1792277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4670" y="303052"/>
            <a:ext cx="161068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Non-Fiction Writing –</a:t>
            </a:r>
          </a:p>
          <a:p>
            <a:endParaRPr lang="en-GB" b="1" dirty="0" smtClean="0"/>
          </a:p>
          <a:p>
            <a:r>
              <a:rPr lang="en-GB" sz="1600" dirty="0" smtClean="0"/>
              <a:t>Shorter Writing task</a:t>
            </a:r>
          </a:p>
          <a:p>
            <a:endParaRPr lang="en-GB" sz="1600" dirty="0"/>
          </a:p>
          <a:p>
            <a:r>
              <a:rPr lang="en-GB" sz="1600" dirty="0" smtClean="0"/>
              <a:t>Composition &amp; </a:t>
            </a:r>
            <a:r>
              <a:rPr lang="en-GB" sz="1600" dirty="0" err="1" smtClean="0"/>
              <a:t>SPaG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57894" y="291684"/>
            <a:ext cx="14788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Speaking and Listening –</a:t>
            </a:r>
          </a:p>
          <a:p>
            <a:endParaRPr lang="en-GB" b="1" dirty="0"/>
          </a:p>
          <a:p>
            <a:r>
              <a:rPr lang="en-GB" sz="1600" dirty="0" smtClean="0"/>
              <a:t>Individual presentation</a:t>
            </a:r>
          </a:p>
          <a:p>
            <a:endParaRPr lang="en-GB" sz="1600" dirty="0"/>
          </a:p>
          <a:p>
            <a:r>
              <a:rPr lang="en-GB" sz="1600" dirty="0" smtClean="0"/>
              <a:t>Group discussion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77558" y="3647998"/>
            <a:ext cx="1814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Reading – </a:t>
            </a:r>
          </a:p>
          <a:p>
            <a:endParaRPr lang="en-GB" b="1" dirty="0" smtClean="0"/>
          </a:p>
          <a:p>
            <a:r>
              <a:rPr lang="en-GB" sz="1600" dirty="0" smtClean="0"/>
              <a:t>Reading and understanding non-fiction texts.</a:t>
            </a:r>
          </a:p>
          <a:p>
            <a:endParaRPr lang="en-GB" sz="1600" dirty="0"/>
          </a:p>
          <a:p>
            <a:r>
              <a:rPr lang="en-GB" sz="1600" dirty="0" smtClean="0"/>
              <a:t>Single source questions. 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522011" y="115495"/>
            <a:ext cx="1864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Reading –</a:t>
            </a:r>
          </a:p>
          <a:p>
            <a:endParaRPr lang="en-GB" b="1" dirty="0"/>
          </a:p>
          <a:p>
            <a:r>
              <a:rPr lang="en-GB" sz="1600" dirty="0"/>
              <a:t>Reading and understanding non-fiction texts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 smtClean="0"/>
              <a:t>Multiple source questions.</a:t>
            </a:r>
            <a:r>
              <a:rPr lang="en-GB" sz="1600" b="1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968007" y="3832767"/>
            <a:ext cx="17242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 Skills – </a:t>
            </a:r>
          </a:p>
          <a:p>
            <a:endParaRPr lang="en-GB" b="1" dirty="0" smtClean="0"/>
          </a:p>
          <a:p>
            <a:r>
              <a:rPr lang="en-GB" sz="1600" dirty="0" smtClean="0"/>
              <a:t>Understanding Instructions, Time management, managing exam stress etc.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407640" y="3832767"/>
            <a:ext cx="18798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Non-Fiction Writing – </a:t>
            </a:r>
          </a:p>
          <a:p>
            <a:endParaRPr lang="en-GB" b="1" dirty="0" smtClean="0"/>
          </a:p>
          <a:p>
            <a:r>
              <a:rPr lang="en-GB" sz="1600" dirty="0" smtClean="0"/>
              <a:t>Longer   Writing task</a:t>
            </a:r>
          </a:p>
          <a:p>
            <a:endParaRPr lang="en-GB" sz="1600" dirty="0"/>
          </a:p>
          <a:p>
            <a:r>
              <a:rPr lang="en-GB" sz="1600" dirty="0" smtClean="0"/>
              <a:t>Composition &amp; </a:t>
            </a:r>
            <a:r>
              <a:rPr lang="en-GB" sz="1600" dirty="0" err="1" smtClean="0"/>
              <a:t>SPaG</a:t>
            </a:r>
            <a:endParaRPr lang="en-GB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390084" y="2446120"/>
            <a:ext cx="757498" cy="540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047885" y="3274358"/>
            <a:ext cx="191937" cy="45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17107" y="2563051"/>
            <a:ext cx="346671" cy="38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457153" y="3324309"/>
            <a:ext cx="372960" cy="302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8600798" y="2545269"/>
            <a:ext cx="308310" cy="36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0"/>
          </p:cNvCxnSpPr>
          <p:nvPr/>
        </p:nvCxnSpPr>
        <p:spPr>
          <a:xfrm flipH="1" flipV="1">
            <a:off x="6869985" y="3324309"/>
            <a:ext cx="614851" cy="323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9742" y="6163562"/>
            <a:ext cx="694306" cy="3471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3585" y="3657140"/>
            <a:ext cx="1132981" cy="8006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62269" y="128591"/>
            <a:ext cx="992934" cy="70286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800000" flipV="1">
            <a:off x="4817107" y="4952221"/>
            <a:ext cx="1411766" cy="86434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461" y="3541556"/>
            <a:ext cx="894389" cy="5962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2199" y="1119331"/>
            <a:ext cx="941629" cy="4955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1695" y="1913874"/>
            <a:ext cx="701495" cy="69837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05952" y="195291"/>
            <a:ext cx="1303560" cy="7118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12833" y="1044271"/>
            <a:ext cx="978365" cy="78347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42161" y="1834523"/>
            <a:ext cx="1421727" cy="80056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08204" y="3647998"/>
            <a:ext cx="1055087" cy="105508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0726" y="4443330"/>
            <a:ext cx="1297424" cy="74138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13302" y="5178950"/>
            <a:ext cx="1040697" cy="4108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68386" y="6164835"/>
            <a:ext cx="1072636" cy="60268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585378" y="998411"/>
            <a:ext cx="1381921" cy="85041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616738" y="921967"/>
            <a:ext cx="1385915" cy="13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86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148</Words>
  <Application>Microsoft Office PowerPoint</Application>
  <PresentationFormat>Widescreen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Elaine Verney</cp:lastModifiedBy>
  <cp:revision>56</cp:revision>
  <cp:lastPrinted>2022-10-18T08:52:25Z</cp:lastPrinted>
  <dcterms:created xsi:type="dcterms:W3CDTF">2022-10-18T08:33:50Z</dcterms:created>
  <dcterms:modified xsi:type="dcterms:W3CDTF">2023-09-15T09:09:45Z</dcterms:modified>
</cp:coreProperties>
</file>