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29/09/2024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22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9.jfif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8.jfif"/><Relationship Id="rId2" Type="http://schemas.openxmlformats.org/officeDocument/2006/relationships/image" Target="../media/image1.png"/><Relationship Id="rId16" Type="http://schemas.openxmlformats.org/officeDocument/2006/relationships/image" Target="../media/image27.jf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26.jfif"/><Relationship Id="rId10" Type="http://schemas.openxmlformats.org/officeDocument/2006/relationships/image" Target="../media/image8.png"/><Relationship Id="rId19" Type="http://schemas.openxmlformats.org/officeDocument/2006/relationships/image" Target="../media/image30.jfif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5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Beliefs and Values Year 7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465163" y="3848715"/>
            <a:ext cx="195989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dirty="0"/>
              <a:t>Judaism</a:t>
            </a:r>
          </a:p>
          <a:p>
            <a:pPr algn="ctr"/>
            <a:endParaRPr lang="en-GB" sz="2000" dirty="0"/>
          </a:p>
          <a:p>
            <a:pPr algn="ctr"/>
            <a:r>
              <a:rPr lang="en-GB" sz="2000" dirty="0"/>
              <a:t>How do Jewish</a:t>
            </a:r>
          </a:p>
          <a:p>
            <a:pPr algn="ctr"/>
            <a:r>
              <a:rPr lang="en-GB" sz="2000" dirty="0"/>
              <a:t>holy days remind</a:t>
            </a:r>
          </a:p>
          <a:p>
            <a:pPr algn="ctr"/>
            <a:r>
              <a:rPr lang="en-GB" sz="2000" dirty="0"/>
              <a:t>adherents of</a:t>
            </a:r>
          </a:p>
          <a:p>
            <a:pPr algn="ctr"/>
            <a:r>
              <a:rPr lang="en-GB" sz="2000" dirty="0"/>
              <a:t>their faith?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72663" y="301499"/>
            <a:ext cx="20103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Christianity: Jesus</a:t>
            </a:r>
          </a:p>
          <a:p>
            <a:endParaRPr lang="en-GB" dirty="0"/>
          </a:p>
          <a:p>
            <a:r>
              <a:rPr lang="en-GB" dirty="0"/>
              <a:t>Faith and Justice –</a:t>
            </a:r>
          </a:p>
          <a:p>
            <a:r>
              <a:rPr lang="en-GB" dirty="0"/>
              <a:t>How should we treat our ‘neighbours’?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37796" y="3546103"/>
            <a:ext cx="15606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Islam</a:t>
            </a:r>
          </a:p>
          <a:p>
            <a:endParaRPr lang="en-GB" dirty="0"/>
          </a:p>
          <a:p>
            <a:r>
              <a:rPr lang="en-GB" dirty="0"/>
              <a:t>What does belonging</a:t>
            </a:r>
          </a:p>
          <a:p>
            <a:r>
              <a:rPr lang="en-GB" dirty="0"/>
              <a:t>mean to a young</a:t>
            </a:r>
          </a:p>
          <a:p>
            <a:r>
              <a:rPr lang="en-GB" dirty="0"/>
              <a:t>Muslim in the UK?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14625" y="329128"/>
            <a:ext cx="1477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Christianity: Church</a:t>
            </a:r>
          </a:p>
          <a:p>
            <a:pPr algn="ctr"/>
            <a:r>
              <a:rPr lang="en-GB" dirty="0"/>
              <a:t>What is the Church?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05041" y="3729930"/>
            <a:ext cx="17706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Hindu Dharma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What might Hindus learn through celebrating festivals?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12"/>
          <a:srcRect l="-116871" t="278049" r="146536" b="-278049"/>
          <a:stretch/>
        </p:blipFill>
        <p:spPr>
          <a:xfrm>
            <a:off x="4524376" y="3285724"/>
            <a:ext cx="1322752" cy="8719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4497" y="-2386263"/>
            <a:ext cx="596337" cy="496947"/>
          </a:xfrm>
          <a:prstGeom prst="rect">
            <a:avLst/>
          </a:prstGeom>
        </p:spPr>
      </p:pic>
      <p:pic>
        <p:nvPicPr>
          <p:cNvPr id="2050" name="Picture 2" descr="Image result for World Globe Map Clip Art">
            <a:extLst>
              <a:ext uri="{FF2B5EF4-FFF2-40B4-BE49-F238E27FC236}">
                <a16:creationId xmlns:a16="http://schemas.microsoft.com/office/drawing/2014/main" id="{2D4609C5-DE18-1FFF-9C9D-B3EEA3FD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51" y="1097066"/>
            <a:ext cx="1184136" cy="105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8873" y="3771538"/>
            <a:ext cx="1378178" cy="137817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25907" y="576521"/>
            <a:ext cx="1489312" cy="136256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09110" y="1319618"/>
            <a:ext cx="1482890" cy="1124170"/>
          </a:xfrm>
          <a:prstGeom prst="rect">
            <a:avLst/>
          </a:prstGeom>
        </p:spPr>
      </p:pic>
      <p:sp>
        <p:nvSpPr>
          <p:cNvPr id="40" name="AutoShape 2" descr="How to Draw a Mosque - Really Easy Drawing Tutor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52109" y="4167537"/>
            <a:ext cx="1042468" cy="104246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682954" y="4071589"/>
            <a:ext cx="997745" cy="9205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645CFB7-09CF-E3B7-BA84-E0E728033982}"/>
              </a:ext>
            </a:extLst>
          </p:cNvPr>
          <p:cNvSpPr txBox="1"/>
          <p:nvPr/>
        </p:nvSpPr>
        <p:spPr>
          <a:xfrm>
            <a:off x="1183205" y="172242"/>
            <a:ext cx="16323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Christianity: God and Humanism</a:t>
            </a:r>
          </a:p>
          <a:p>
            <a:endParaRPr lang="en-GB" dirty="0"/>
          </a:p>
          <a:p>
            <a:r>
              <a:rPr lang="en-GB" dirty="0"/>
              <a:t>Caused or Chance?</a:t>
            </a:r>
          </a:p>
          <a:p>
            <a:r>
              <a:rPr lang="en-GB" dirty="0"/>
              <a:t>Ideas about the origins of the universe. </a:t>
            </a:r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Beliefs and Values Year 8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 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/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/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53CFEA0-AC29-32EE-3768-7536FAA6CA21}"/>
              </a:ext>
            </a:extLst>
          </p:cNvPr>
          <p:cNvSpPr txBox="1"/>
          <p:nvPr/>
        </p:nvSpPr>
        <p:spPr>
          <a:xfrm>
            <a:off x="1196914" y="515635"/>
            <a:ext cx="17094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Christianity, Jesus and</a:t>
            </a:r>
          </a:p>
          <a:p>
            <a:r>
              <a:rPr lang="en-GB" dirty="0"/>
              <a:t>non-religious</a:t>
            </a:r>
          </a:p>
          <a:p>
            <a:r>
              <a:rPr lang="en-GB" dirty="0"/>
              <a:t>responses</a:t>
            </a:r>
          </a:p>
          <a:p>
            <a:endParaRPr lang="en-GB" dirty="0"/>
          </a:p>
          <a:p>
            <a:r>
              <a:rPr lang="en-GB" dirty="0"/>
              <a:t>Who was Jesus?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18FF4E-2C4B-5C26-4F28-EA89DF673398}"/>
              </a:ext>
            </a:extLst>
          </p:cNvPr>
          <p:cNvSpPr txBox="1"/>
          <p:nvPr/>
        </p:nvSpPr>
        <p:spPr>
          <a:xfrm>
            <a:off x="2519758" y="3877883"/>
            <a:ext cx="170942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Islam</a:t>
            </a:r>
          </a:p>
          <a:p>
            <a:endParaRPr lang="en-GB" dirty="0"/>
          </a:p>
          <a:p>
            <a:r>
              <a:rPr lang="en-GB" dirty="0"/>
              <a:t>How do the Qur’an and Hadith guide Muslim life? </a:t>
            </a:r>
          </a:p>
          <a:p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79A5A7-74B2-9432-478D-80EE07E8230D}"/>
              </a:ext>
            </a:extLst>
          </p:cNvPr>
          <p:cNvSpPr txBox="1"/>
          <p:nvPr/>
        </p:nvSpPr>
        <p:spPr>
          <a:xfrm>
            <a:off x="4809912" y="572759"/>
            <a:ext cx="17094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Hindu Dharma</a:t>
            </a:r>
          </a:p>
          <a:p>
            <a:endParaRPr lang="en-GB" dirty="0"/>
          </a:p>
          <a:p>
            <a:r>
              <a:rPr lang="en-GB" dirty="0"/>
              <a:t>What is the purpose of life?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74A171-4BCB-7331-37C6-BE9066B186C0}"/>
              </a:ext>
            </a:extLst>
          </p:cNvPr>
          <p:cNvSpPr txBox="1"/>
          <p:nvPr/>
        </p:nvSpPr>
        <p:spPr>
          <a:xfrm>
            <a:off x="6546917" y="3688843"/>
            <a:ext cx="17094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Christianity: Church</a:t>
            </a:r>
          </a:p>
          <a:p>
            <a:r>
              <a:rPr lang="en-GB" dirty="0"/>
              <a:t>What beliefs are central to Christianity?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CAD150-295F-0111-6228-AA0424E65BC5}"/>
              </a:ext>
            </a:extLst>
          </p:cNvPr>
          <p:cNvSpPr txBox="1"/>
          <p:nvPr/>
        </p:nvSpPr>
        <p:spPr>
          <a:xfrm>
            <a:off x="8663782" y="515635"/>
            <a:ext cx="17094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Buddhism</a:t>
            </a:r>
          </a:p>
          <a:p>
            <a:endParaRPr lang="en-GB" dirty="0"/>
          </a:p>
          <a:p>
            <a:r>
              <a:rPr lang="en-GB" dirty="0"/>
              <a:t>Is suffering a necessary part of the human experience?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36E2B8E-9573-F3D3-58B2-468C9018254F}"/>
              </a:ext>
            </a:extLst>
          </p:cNvPr>
          <p:cNvSpPr txBox="1"/>
          <p:nvPr/>
        </p:nvSpPr>
        <p:spPr>
          <a:xfrm>
            <a:off x="10053820" y="3646625"/>
            <a:ext cx="17094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Judaism</a:t>
            </a:r>
          </a:p>
          <a:p>
            <a:endParaRPr lang="en-GB" dirty="0"/>
          </a:p>
          <a:p>
            <a:r>
              <a:rPr lang="en-GB" dirty="0"/>
              <a:t>What does it</a:t>
            </a:r>
          </a:p>
          <a:p>
            <a:r>
              <a:rPr lang="en-GB" dirty="0"/>
              <a:t>mean to be</a:t>
            </a:r>
          </a:p>
          <a:p>
            <a:r>
              <a:rPr lang="en-GB" dirty="0"/>
              <a:t>the ‘Chosen</a:t>
            </a:r>
          </a:p>
          <a:p>
            <a:r>
              <a:rPr lang="en-GB" dirty="0"/>
              <a:t>people’?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46201" y="3888292"/>
            <a:ext cx="1346916" cy="1346916"/>
          </a:xfrm>
          <a:prstGeom prst="rect">
            <a:avLst/>
          </a:prstGeom>
        </p:spPr>
      </p:pic>
      <p:pic>
        <p:nvPicPr>
          <p:cNvPr id="1026" name="Picture 2" descr="Watercolor Blue Flower Watercolor illustration of blue flower. Vector tracing. lotus flower stock illustration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02" y="1082739"/>
            <a:ext cx="1260625" cy="126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02665" y="1082739"/>
            <a:ext cx="1098053" cy="109805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39665" y="3838947"/>
            <a:ext cx="1203115" cy="9161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25268" y="1256267"/>
            <a:ext cx="937977" cy="75099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4412" y="4121808"/>
            <a:ext cx="879884" cy="87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12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/>
              <a:t>RE Year </a:t>
            </a:r>
            <a:r>
              <a:rPr lang="en-GB" sz="3200" b="1" dirty="0"/>
              <a:t>9 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Half Term 1	Half Term 2	Half Term 3	Half Term 4	Half Term 5	Half Term 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63287" y="382556"/>
            <a:ext cx="1679171" cy="19699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918250" y="382555"/>
            <a:ext cx="1718078" cy="196994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603978" y="382554"/>
            <a:ext cx="1665125" cy="196994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4828" y="3785858"/>
            <a:ext cx="1771575" cy="194097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596560" y="3785858"/>
            <a:ext cx="1718939" cy="1940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0229336" y="3785857"/>
            <a:ext cx="1718939" cy="19409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6498" y="627018"/>
            <a:ext cx="1540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Christianity (God)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What is faith?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50013" y="3945066"/>
            <a:ext cx="15853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Hindu dharma</a:t>
            </a:r>
          </a:p>
          <a:p>
            <a:endParaRPr lang="en-GB" dirty="0"/>
          </a:p>
          <a:p>
            <a:r>
              <a:rPr lang="en-GB" dirty="0"/>
              <a:t>What matters in the journey of life?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44659" y="546669"/>
            <a:ext cx="1582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Islam</a:t>
            </a:r>
          </a:p>
          <a:p>
            <a:endParaRPr lang="en-GB" dirty="0"/>
          </a:p>
          <a:p>
            <a:r>
              <a:rPr lang="en-GB" dirty="0"/>
              <a:t>What matters most in Islam?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96560" y="3945065"/>
            <a:ext cx="18946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Christianity (Jesus, Church, humanism)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should we make moral decisions?</a:t>
            </a:r>
          </a:p>
          <a:p>
            <a:pPr algn="ctr"/>
            <a:endParaRPr lang="en-GB" sz="1400" dirty="0"/>
          </a:p>
          <a:p>
            <a:pPr algn="ctr"/>
            <a:endParaRPr lang="en-GB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8639727" y="873239"/>
            <a:ext cx="1867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Sikh Dharma</a:t>
            </a:r>
          </a:p>
          <a:p>
            <a:r>
              <a:rPr lang="en-GB" dirty="0"/>
              <a:t>Does religion encourage equality?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52401" y="4024986"/>
            <a:ext cx="16293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Does religion matter in the 21</a:t>
            </a:r>
            <a:r>
              <a:rPr lang="en-GB" baseline="30000" dirty="0"/>
              <a:t>st</a:t>
            </a:r>
            <a:r>
              <a:rPr lang="en-GB" dirty="0"/>
              <a:t> century?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501" y="1131165"/>
            <a:ext cx="1221334" cy="122133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28" y="1411849"/>
            <a:ext cx="1268614" cy="101590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990" y="1148039"/>
            <a:ext cx="1210989" cy="115307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30" y="3945065"/>
            <a:ext cx="1591213" cy="10588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25" y="3933910"/>
            <a:ext cx="1072605" cy="107260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728" y="4024987"/>
            <a:ext cx="1441080" cy="83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40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281</Words>
  <Application>Microsoft Office PowerPoint</Application>
  <PresentationFormat>Widescreen</PresentationFormat>
  <Paragraphs>70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C Bellard</cp:lastModifiedBy>
  <cp:revision>73</cp:revision>
  <cp:lastPrinted>2022-10-18T08:52:25Z</cp:lastPrinted>
  <dcterms:created xsi:type="dcterms:W3CDTF">2022-10-18T08:33:50Z</dcterms:created>
  <dcterms:modified xsi:type="dcterms:W3CDTF">2024-09-29T17:33:56Z</dcterms:modified>
</cp:coreProperties>
</file>