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" Type="http://schemas.openxmlformats.org/officeDocument/2006/relationships/image" Target="../media/image2.png"/><Relationship Id="rId21" Type="http://schemas.openxmlformats.org/officeDocument/2006/relationships/image" Target="../media/image18.jpe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17752"/>
          <a:stretch>
            <a:fillRect/>
          </a:stretch>
        </p:blipFill>
        <p:spPr bwMode="auto">
          <a:xfrm>
            <a:off x="497028" y="121328"/>
            <a:ext cx="1080194" cy="14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</a:t>
            </a:r>
            <a:r>
              <a:rPr lang="en-GB" b="1" dirty="0" smtClean="0">
                <a:solidFill>
                  <a:schemeClr val="tx1"/>
                </a:solidFill>
              </a:rPr>
              <a:t>1 &amp;  </a:t>
            </a:r>
            <a:r>
              <a:rPr lang="en-GB" b="1" dirty="0" smtClean="0">
                <a:solidFill>
                  <a:schemeClr val="tx1"/>
                </a:solidFill>
              </a:rPr>
              <a:t>2	</a:t>
            </a:r>
            <a:r>
              <a:rPr lang="en-GB" b="1" dirty="0" smtClean="0">
                <a:solidFill>
                  <a:schemeClr val="tx1"/>
                </a:solidFill>
              </a:rPr>
              <a:t>     			Half Term 3 &amp; 4</a:t>
            </a:r>
            <a:r>
              <a:rPr lang="en-GB" b="1" dirty="0" smtClean="0">
                <a:solidFill>
                  <a:schemeClr val="tx1"/>
                </a:solidFill>
              </a:rPr>
              <a:t>	</a:t>
            </a:r>
            <a:r>
              <a:rPr lang="en-GB" b="1" dirty="0" smtClean="0">
                <a:solidFill>
                  <a:schemeClr val="tx1"/>
                </a:solidFill>
              </a:rPr>
              <a:t>		Half Term 5 &amp;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0399" y="773648"/>
            <a:ext cx="1716798" cy="16086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06" y="83384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2562" y="393963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40870" y="4512117"/>
            <a:ext cx="183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Hunderwasser</a:t>
            </a:r>
            <a:endParaRPr lang="en-US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3571" y="1419042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2540" y="1244927"/>
            <a:ext cx="158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African Art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2D Relief Masks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&amp; Printing</a:t>
            </a:r>
            <a:endParaRPr lang="en-US" sz="105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20" y="919739"/>
            <a:ext cx="1111199" cy="181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2" descr="Family how-to: make a relief print | Blog | Royal Academy of Art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3155" r="13387" b="19421"/>
          <a:stretch/>
        </p:blipFill>
        <p:spPr bwMode="auto">
          <a:xfrm>
            <a:off x="4334858" y="534348"/>
            <a:ext cx="926863" cy="11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038">
            <a:off x="2406649" y="177148"/>
            <a:ext cx="569118" cy="50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1777369" y="107489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42" y="861824"/>
            <a:ext cx="1003269" cy="8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16" y="1836168"/>
            <a:ext cx="926252" cy="9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8" descr="Natural Forms Artists to Use in the Art Classroom - The Arty Teache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32" y="213832"/>
            <a:ext cx="1340258" cy="10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oogle Shape;379;p26"/>
          <p:cNvPicPr preferRelativeResize="0"/>
          <p:nvPr/>
        </p:nvPicPr>
        <p:blipFill rotWithShape="1">
          <a:blip r:embed="rId22">
            <a:alphaModFix/>
          </a:blip>
          <a:srcRect l="10971" t="16046" r="6532" b="38521"/>
          <a:stretch/>
        </p:blipFill>
        <p:spPr>
          <a:xfrm>
            <a:off x="6157243" y="1521557"/>
            <a:ext cx="1096886" cy="107963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39" y="1815985"/>
            <a:ext cx="697876" cy="9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8118"/>
          <a:stretch/>
        </p:blipFill>
        <p:spPr bwMode="auto">
          <a:xfrm>
            <a:off x="3419967" y="150736"/>
            <a:ext cx="625706" cy="6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Walking on suns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" name="Picture 4" descr="See the source image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"/>
          <a:stretch/>
        </p:blipFill>
        <p:spPr bwMode="auto">
          <a:xfrm>
            <a:off x="671422" y="2073838"/>
            <a:ext cx="540705" cy="5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1918577" y="2352495"/>
            <a:ext cx="215900" cy="42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9349433" y="2255251"/>
            <a:ext cx="250730" cy="46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59460" y="3436062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2" descr="http://4.bp.blogspot.com/-r6oYefbyE7M/TZJLwErf0sI/AAAAAAAAJ0w/dYVC9483dwc/s1600/hundertwasser8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79" y="3754298"/>
            <a:ext cx="1721277" cy="11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http://www.dailyartfixx.com/wp-content/uploads/2009/12/city-view-friedensreich-hundertwasser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76" y="3870466"/>
            <a:ext cx="837429" cy="60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 descr="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1" y="5208375"/>
            <a:ext cx="1192470" cy="8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68" y="4895312"/>
            <a:ext cx="911453" cy="8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https://amslerartroom.files.wordpress.com/2022/01/starting-to-paint.jpeg?w=76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4586" b="8206"/>
          <a:stretch>
            <a:fillRect/>
          </a:stretch>
        </p:blipFill>
        <p:spPr bwMode="auto">
          <a:xfrm>
            <a:off x="7767504" y="4030591"/>
            <a:ext cx="1749641" cy="1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Sarah Crank</cp:lastModifiedBy>
  <cp:revision>41</cp:revision>
  <cp:lastPrinted>2022-10-18T08:52:25Z</cp:lastPrinted>
  <dcterms:created xsi:type="dcterms:W3CDTF">2022-10-18T08:33:50Z</dcterms:created>
  <dcterms:modified xsi:type="dcterms:W3CDTF">2023-09-19T11:40:46Z</dcterms:modified>
</cp:coreProperties>
</file>