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Understanding Perimeter – SMathSm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694" y="150353"/>
            <a:ext cx="1414672" cy="109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Maths Skills    ENTRY 3      Year 12  </a:t>
            </a:r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Autumn   		           		Spring 		                             Summer</a:t>
            </a:r>
          </a:p>
          <a:p>
            <a:pPr algn="ctr"/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97623" y="701947"/>
            <a:ext cx="355501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256342" y="991663"/>
            <a:ext cx="3368100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359789" y="4343399"/>
            <a:ext cx="3593869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/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/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7606" y="776240"/>
            <a:ext cx="34014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Data Handling – recording information</a:t>
            </a:r>
          </a:p>
          <a:p>
            <a:endParaRPr lang="en-GB" sz="1200" dirty="0"/>
          </a:p>
          <a:p>
            <a:r>
              <a:rPr lang="en-GB" sz="2000" dirty="0" smtClean="0"/>
              <a:t>Data handling – extracting information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551036" y="4528391"/>
            <a:ext cx="27829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Data – continued</a:t>
            </a:r>
          </a:p>
          <a:p>
            <a:endParaRPr lang="en-GB" sz="2000" dirty="0"/>
          </a:p>
          <a:p>
            <a:r>
              <a:rPr lang="en-GB" sz="2000" dirty="0" smtClean="0"/>
              <a:t>Number Skills </a:t>
            </a:r>
            <a:endParaRPr lang="en-GB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8471781" y="1174377"/>
            <a:ext cx="2782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Applying Fraction skills </a:t>
            </a:r>
          </a:p>
          <a:p>
            <a:endParaRPr lang="en-GB" sz="1600" dirty="0" smtClean="0"/>
          </a:p>
          <a:p>
            <a:endParaRPr lang="en-GB" sz="1600" dirty="0"/>
          </a:p>
          <a:p>
            <a:r>
              <a:rPr lang="en-GB" sz="2000" dirty="0" smtClean="0"/>
              <a:t>Coursework completion </a:t>
            </a:r>
            <a:endParaRPr lang="en-GB" sz="2000" dirty="0" smtClean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769136" y="2293786"/>
            <a:ext cx="394478" cy="517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8404416" y="2571390"/>
            <a:ext cx="214067" cy="260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12236" y="3413090"/>
            <a:ext cx="426109" cy="930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2" descr="Area and Perimeter | Clipart Panda - Free Clipart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9830" y="3485806"/>
            <a:ext cx="1914786" cy="187261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81330" y="4934156"/>
            <a:ext cx="1248804" cy="110250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10081" y="3665742"/>
            <a:ext cx="1089374" cy="108937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04416" y="3660612"/>
            <a:ext cx="1052703" cy="10527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928083" y="4884252"/>
            <a:ext cx="1200314" cy="106918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371614" y="217801"/>
            <a:ext cx="989025" cy="98902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499671" y="1389687"/>
            <a:ext cx="1874661" cy="129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5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28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Jai OConnor</cp:lastModifiedBy>
  <cp:revision>57</cp:revision>
  <cp:lastPrinted>2022-10-18T08:52:25Z</cp:lastPrinted>
  <dcterms:created xsi:type="dcterms:W3CDTF">2022-10-18T08:33:50Z</dcterms:created>
  <dcterms:modified xsi:type="dcterms:W3CDTF">2023-09-08T15:16:22Z</dcterms:modified>
</cp:coreProperties>
</file>