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Vocational Studies Year 12/13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764500" y="3523265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627705" y="121328"/>
            <a:ext cx="1888033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860353"/>
              </p:ext>
            </p:extLst>
          </p:nvPr>
        </p:nvGraphicFramePr>
        <p:xfrm>
          <a:off x="971319" y="348451"/>
          <a:ext cx="2071140" cy="2179320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1889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/>
                        <a:t>Year 12 Core </a:t>
                      </a:r>
                    </a:p>
                    <a:p>
                      <a:pPr algn="ctr"/>
                      <a:r>
                        <a:rPr lang="en-GB" sz="1100" b="0" dirty="0" smtClean="0"/>
                        <a:t>Developing a Personal Progression Plan</a:t>
                      </a:r>
                      <a:r>
                        <a:rPr lang="en-GB" sz="1100" b="0" baseline="0" dirty="0" smtClean="0"/>
                        <a:t>  </a:t>
                      </a:r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Year 13 Core </a:t>
                      </a:r>
                    </a:p>
                    <a:p>
                      <a:pPr algn="ctr"/>
                      <a:r>
                        <a:rPr lang="en-GB" sz="1100" b="0" dirty="0" smtClean="0"/>
                        <a:t>Working as a Team </a:t>
                      </a:r>
                      <a:r>
                        <a:rPr lang="en-GB" sz="1100" b="0" baseline="0" dirty="0" smtClean="0"/>
                        <a:t> </a:t>
                      </a:r>
                      <a:endParaRPr lang="en-GB" sz="1100" b="0" dirty="0" smtClean="0"/>
                    </a:p>
                    <a:p>
                      <a:pPr algn="ctr"/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Sector</a:t>
                      </a:r>
                    </a:p>
                    <a:p>
                      <a:pPr algn="ctr"/>
                      <a:r>
                        <a:rPr lang="en-GB" sz="1100" dirty="0" smtClean="0"/>
                        <a:t>Caring for and</a:t>
                      </a:r>
                      <a:r>
                        <a:rPr lang="en-GB" sz="1100" baseline="0" dirty="0" smtClean="0"/>
                        <a:t> Feeding Animals </a:t>
                      </a:r>
                      <a:r>
                        <a:rPr lang="en-GB" sz="1100" dirty="0" smtClean="0"/>
                        <a:t>(Group 2)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UK Travel and Tourism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(Group 1) </a:t>
                      </a:r>
                      <a:endParaRPr lang="en-GB" sz="1100" dirty="0" smtClean="0"/>
                    </a:p>
                    <a:p>
                      <a:pPr algn="ctr"/>
                      <a:r>
                        <a:rPr lang="en-GB" sz="1100" baseline="0" dirty="0" smtClean="0"/>
                        <a:t>Preparing and Cooking Food (Group 3)</a:t>
                      </a:r>
                      <a:endParaRPr lang="en-GB" sz="1100" b="0" baseline="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838246"/>
              </p:ext>
            </p:extLst>
          </p:nvPr>
        </p:nvGraphicFramePr>
        <p:xfrm>
          <a:off x="6535658" y="3575794"/>
          <a:ext cx="1985595" cy="1606255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1606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381925"/>
              </p:ext>
            </p:extLst>
          </p:nvPr>
        </p:nvGraphicFramePr>
        <p:xfrm>
          <a:off x="2381109" y="3639208"/>
          <a:ext cx="2071140" cy="15453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450365" y="3465865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476924" y="3494714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798653" y="107281"/>
            <a:ext cx="1949022" cy="261106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277319">
            <a:off x="894610" y="4332786"/>
            <a:ext cx="1245922" cy="87400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185574">
            <a:off x="7219439" y="1682252"/>
            <a:ext cx="1143328" cy="77763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0873863">
            <a:off x="3191135" y="1378492"/>
            <a:ext cx="1098778" cy="109877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08906" y="3643156"/>
            <a:ext cx="1658461" cy="87485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07207" y="203394"/>
            <a:ext cx="911326" cy="88334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894509">
            <a:off x="3468751" y="297220"/>
            <a:ext cx="1143734" cy="76110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17364" y="1276324"/>
            <a:ext cx="1431934" cy="68292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55116" y="3800852"/>
            <a:ext cx="924803" cy="904433"/>
          </a:xfrm>
          <a:prstGeom prst="rect">
            <a:avLst/>
          </a:prstGeom>
        </p:spPr>
      </p:pic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225680"/>
              </p:ext>
            </p:extLst>
          </p:nvPr>
        </p:nvGraphicFramePr>
        <p:xfrm>
          <a:off x="2419435" y="3569951"/>
          <a:ext cx="2071140" cy="2179320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1889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/>
                        <a:t>Year 12 Core </a:t>
                      </a:r>
                    </a:p>
                    <a:p>
                      <a:pPr algn="ctr"/>
                      <a:r>
                        <a:rPr lang="en-GB" sz="1100" b="0" dirty="0" smtClean="0"/>
                        <a:t>Developing a Personal Progression Plan</a:t>
                      </a:r>
                      <a:r>
                        <a:rPr lang="en-GB" sz="1100" b="0" baseline="0" dirty="0" smtClean="0"/>
                        <a:t>  </a:t>
                      </a:r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Year 13 Core </a:t>
                      </a:r>
                    </a:p>
                    <a:p>
                      <a:pPr algn="ctr"/>
                      <a:r>
                        <a:rPr lang="en-GB" sz="1100" b="0" dirty="0" smtClean="0"/>
                        <a:t>Working as a Team </a:t>
                      </a:r>
                      <a:r>
                        <a:rPr lang="en-GB" sz="1100" b="0" baseline="0" dirty="0" smtClean="0"/>
                        <a:t> </a:t>
                      </a:r>
                      <a:endParaRPr lang="en-GB" sz="1100" b="0" dirty="0" smtClean="0"/>
                    </a:p>
                    <a:p>
                      <a:pPr algn="ctr"/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Sector</a:t>
                      </a:r>
                    </a:p>
                    <a:p>
                      <a:pPr algn="ctr"/>
                      <a:r>
                        <a:rPr lang="en-GB" sz="1100" dirty="0" smtClean="0"/>
                        <a:t>Caring</a:t>
                      </a:r>
                      <a:r>
                        <a:rPr lang="en-GB" sz="1100" baseline="0" dirty="0" smtClean="0"/>
                        <a:t> for and Feeding Animals </a:t>
                      </a:r>
                      <a:r>
                        <a:rPr lang="en-GB" sz="1100" dirty="0" smtClean="0"/>
                        <a:t>(Group 2)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UK Travel and Tourism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(Group 1) </a:t>
                      </a:r>
                      <a:endParaRPr lang="en-GB" sz="1100" dirty="0" smtClean="0"/>
                    </a:p>
                    <a:p>
                      <a:pPr algn="ctr"/>
                      <a:r>
                        <a:rPr lang="en-GB" sz="1100" baseline="0" dirty="0" smtClean="0"/>
                        <a:t>Preparing and Cooking Food</a:t>
                      </a:r>
                    </a:p>
                    <a:p>
                      <a:pPr algn="ctr"/>
                      <a:r>
                        <a:rPr lang="en-GB" sz="1100" baseline="0" dirty="0" smtClean="0"/>
                        <a:t>(Group 3)</a:t>
                      </a:r>
                      <a:endParaRPr lang="en-GB" sz="1100" b="0" baseline="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29656"/>
              </p:ext>
            </p:extLst>
          </p:nvPr>
        </p:nvGraphicFramePr>
        <p:xfrm>
          <a:off x="4728674" y="234231"/>
          <a:ext cx="2071140" cy="211889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1889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/>
                        <a:t>Year 12 Core </a:t>
                      </a:r>
                    </a:p>
                    <a:p>
                      <a:pPr algn="ctr"/>
                      <a:r>
                        <a:rPr lang="en-GB" sz="1100" b="0" dirty="0" smtClean="0"/>
                        <a:t>Being Organised</a:t>
                      </a:r>
                    </a:p>
                    <a:p>
                      <a:pPr algn="ctr"/>
                      <a:r>
                        <a:rPr lang="en-GB" sz="1100" b="1" dirty="0" smtClean="0"/>
                        <a:t>Year 13 Core </a:t>
                      </a:r>
                    </a:p>
                    <a:p>
                      <a:pPr algn="ctr"/>
                      <a:r>
                        <a:rPr lang="en-GB" sz="1100" b="0" dirty="0" smtClean="0"/>
                        <a:t>Researching a Topic</a:t>
                      </a:r>
                    </a:p>
                    <a:p>
                      <a:pPr algn="ctr"/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Sector</a:t>
                      </a:r>
                    </a:p>
                    <a:p>
                      <a:pPr algn="ctr"/>
                      <a:r>
                        <a:rPr lang="en-GB" sz="1100" dirty="0" smtClean="0"/>
                        <a:t>Caring for and Feeding Animals (Group 3)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UK Travel and Tourism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(Group 2) </a:t>
                      </a:r>
                      <a:endParaRPr lang="en-GB" sz="1100" dirty="0" smtClean="0"/>
                    </a:p>
                    <a:p>
                      <a:pPr algn="ctr"/>
                      <a:r>
                        <a:rPr lang="en-GB" sz="1100" baseline="0" dirty="0" smtClean="0"/>
                        <a:t>Preparing and Cooking Food </a:t>
                      </a:r>
                    </a:p>
                    <a:p>
                      <a:pPr algn="ctr"/>
                      <a:r>
                        <a:rPr lang="en-GB" sz="1100" baseline="0" dirty="0" smtClean="0"/>
                        <a:t>(Group 1)</a:t>
                      </a:r>
                      <a:endParaRPr lang="en-GB" sz="1100" b="0" baseline="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525197"/>
              </p:ext>
            </p:extLst>
          </p:nvPr>
        </p:nvGraphicFramePr>
        <p:xfrm>
          <a:off x="6459055" y="3667119"/>
          <a:ext cx="2071140" cy="211889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1889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/>
                        <a:t>Year 12 Core </a:t>
                      </a:r>
                    </a:p>
                    <a:p>
                      <a:pPr algn="ctr"/>
                      <a:r>
                        <a:rPr lang="en-GB" sz="1100" b="0" dirty="0" smtClean="0"/>
                        <a:t>Being Organised</a:t>
                      </a:r>
                    </a:p>
                    <a:p>
                      <a:pPr algn="ctr"/>
                      <a:r>
                        <a:rPr lang="en-GB" sz="1100" b="1" dirty="0" smtClean="0"/>
                        <a:t>Year 13 Core </a:t>
                      </a:r>
                    </a:p>
                    <a:p>
                      <a:pPr algn="ctr"/>
                      <a:r>
                        <a:rPr lang="en-GB" sz="1100" b="0" dirty="0" smtClean="0"/>
                        <a:t>Researching a Topic</a:t>
                      </a:r>
                    </a:p>
                    <a:p>
                      <a:pPr algn="ctr"/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Sector</a:t>
                      </a:r>
                    </a:p>
                    <a:p>
                      <a:pPr algn="ctr"/>
                      <a:r>
                        <a:rPr lang="en-GB" sz="1100" dirty="0" smtClean="0"/>
                        <a:t>Caring for and Feeding Animals (Group 3)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UK Travel and Tourism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(Group 2) </a:t>
                      </a:r>
                      <a:endParaRPr lang="en-GB" sz="1100" dirty="0" smtClean="0"/>
                    </a:p>
                    <a:p>
                      <a:pPr algn="ctr"/>
                      <a:r>
                        <a:rPr lang="en-GB" sz="1100" baseline="0" dirty="0" smtClean="0"/>
                        <a:t>Preparing and Cooking Food </a:t>
                      </a:r>
                    </a:p>
                    <a:p>
                      <a:pPr algn="ctr"/>
                      <a:r>
                        <a:rPr lang="en-GB" sz="1100" baseline="0" dirty="0" smtClean="0"/>
                        <a:t>(Group 1)</a:t>
                      </a:r>
                      <a:endParaRPr lang="en-GB" sz="1100" b="0" baseline="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643203"/>
              </p:ext>
            </p:extLst>
          </p:nvPr>
        </p:nvGraphicFramePr>
        <p:xfrm>
          <a:off x="8530195" y="226835"/>
          <a:ext cx="2071140" cy="2179320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1889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/>
                        <a:t>Year 12 Core </a:t>
                      </a:r>
                    </a:p>
                    <a:p>
                      <a:pPr algn="ctr"/>
                      <a:r>
                        <a:rPr lang="en-GB" sz="1100" b="0" dirty="0" smtClean="0"/>
                        <a:t>Working as a Team</a:t>
                      </a:r>
                    </a:p>
                    <a:p>
                      <a:pPr algn="ctr"/>
                      <a:r>
                        <a:rPr lang="en-GB" sz="1100" b="1" dirty="0" smtClean="0"/>
                        <a:t>Year 13 Core </a:t>
                      </a:r>
                    </a:p>
                    <a:p>
                      <a:pPr algn="ctr"/>
                      <a:r>
                        <a:rPr lang="en-GB" sz="1100" b="0" dirty="0" smtClean="0"/>
                        <a:t> Preparing Portfolio</a:t>
                      </a:r>
                      <a:r>
                        <a:rPr lang="en-GB" sz="1100" b="0" baseline="0" dirty="0" smtClean="0"/>
                        <a:t> for Assessment </a:t>
                      </a:r>
                      <a:endParaRPr lang="en-GB" sz="1100" b="0" dirty="0" smtClean="0"/>
                    </a:p>
                    <a:p>
                      <a:pPr algn="ctr"/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Sector</a:t>
                      </a:r>
                    </a:p>
                    <a:p>
                      <a:pPr algn="ctr"/>
                      <a:r>
                        <a:rPr lang="en-GB" sz="1100" dirty="0" smtClean="0"/>
                        <a:t>Moving and Accommodating Animals (Group 1)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UK Travel and Tourism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(Group 3) </a:t>
                      </a:r>
                      <a:endParaRPr lang="en-GB" sz="1100" dirty="0" smtClean="0"/>
                    </a:p>
                    <a:p>
                      <a:pPr algn="ctr"/>
                      <a:r>
                        <a:rPr lang="en-GB" sz="1100" baseline="0" dirty="0" smtClean="0"/>
                        <a:t>Preparing and Cooking Food</a:t>
                      </a:r>
                    </a:p>
                    <a:p>
                      <a:pPr algn="ctr"/>
                      <a:r>
                        <a:rPr lang="en-GB" sz="1100" baseline="0" dirty="0" smtClean="0"/>
                        <a:t>(Group 2)</a:t>
                      </a:r>
                      <a:endParaRPr lang="en-GB" sz="1100" b="0" baseline="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876354"/>
              </p:ext>
            </p:extLst>
          </p:nvPr>
        </p:nvGraphicFramePr>
        <p:xfrm>
          <a:off x="9716626" y="3635351"/>
          <a:ext cx="2071140" cy="2179320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1889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/>
                        <a:t>Year 12 Core </a:t>
                      </a:r>
                    </a:p>
                    <a:p>
                      <a:pPr algn="ctr"/>
                      <a:r>
                        <a:rPr lang="en-GB" sz="1100" b="0" dirty="0" smtClean="0"/>
                        <a:t>Working as a Team</a:t>
                      </a:r>
                    </a:p>
                    <a:p>
                      <a:pPr algn="ctr"/>
                      <a:r>
                        <a:rPr lang="en-GB" sz="1100" b="1" dirty="0" smtClean="0"/>
                        <a:t>Year 13 Core </a:t>
                      </a:r>
                    </a:p>
                    <a:p>
                      <a:pPr algn="ctr"/>
                      <a:r>
                        <a:rPr lang="en-GB" sz="1100" b="0" dirty="0" smtClean="0"/>
                        <a:t> Preparing Portfolio</a:t>
                      </a:r>
                      <a:r>
                        <a:rPr lang="en-GB" sz="1100" b="0" baseline="0" dirty="0" smtClean="0"/>
                        <a:t> for Assessment </a:t>
                      </a:r>
                      <a:endParaRPr lang="en-GB" sz="1100" b="0" dirty="0" smtClean="0"/>
                    </a:p>
                    <a:p>
                      <a:pPr algn="ctr"/>
                      <a:endParaRPr lang="en-GB" sz="1100" b="0" dirty="0" smtClean="0"/>
                    </a:p>
                    <a:p>
                      <a:pPr algn="ctr"/>
                      <a:r>
                        <a:rPr lang="en-GB" sz="1100" b="1" dirty="0" smtClean="0"/>
                        <a:t>Sector</a:t>
                      </a:r>
                    </a:p>
                    <a:p>
                      <a:pPr algn="ctr"/>
                      <a:r>
                        <a:rPr lang="en-GB" sz="1100" dirty="0" smtClean="0"/>
                        <a:t>Moving and Accommodating Animals (Group 1)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UK Travel and Tourism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(Group 3) </a:t>
                      </a:r>
                      <a:endParaRPr lang="en-GB" sz="1100" dirty="0" smtClean="0"/>
                    </a:p>
                    <a:p>
                      <a:pPr algn="ctr"/>
                      <a:r>
                        <a:rPr lang="en-GB" sz="1100" baseline="0" dirty="0" smtClean="0"/>
                        <a:t>Preparing </a:t>
                      </a:r>
                      <a:r>
                        <a:rPr lang="en-GB" sz="1100" baseline="0" smtClean="0"/>
                        <a:t>and Cooking Food</a:t>
                      </a:r>
                      <a:endParaRPr lang="en-GB" sz="1100" baseline="0" dirty="0" smtClean="0"/>
                    </a:p>
                    <a:p>
                      <a:pPr algn="ctr"/>
                      <a:r>
                        <a:rPr lang="en-GB" sz="1100" baseline="0" dirty="0" smtClean="0"/>
                        <a:t>(Group 2)</a:t>
                      </a:r>
                      <a:endParaRPr lang="en-GB" sz="1100" b="0" baseline="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245</Words>
  <Application>Microsoft Office PowerPoint</Application>
  <PresentationFormat>Widescreen</PresentationFormat>
  <Paragraphs>69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Nicola Lightfoot</cp:lastModifiedBy>
  <cp:revision>59</cp:revision>
  <cp:lastPrinted>2022-10-18T08:52:25Z</cp:lastPrinted>
  <dcterms:created xsi:type="dcterms:W3CDTF">2022-10-18T08:33:50Z</dcterms:created>
  <dcterms:modified xsi:type="dcterms:W3CDTF">2024-10-17T16:06:01Z</dcterms:modified>
</cp:coreProperties>
</file>