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Vocational Studies Year 12/13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64500" y="3523265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27705" y="121328"/>
            <a:ext cx="1888033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860353"/>
              </p:ext>
            </p:extLst>
          </p:nvPr>
        </p:nvGraphicFramePr>
        <p:xfrm>
          <a:off x="971319" y="348451"/>
          <a:ext cx="2071140" cy="2179320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211889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Year 12 Core </a:t>
                      </a:r>
                    </a:p>
                    <a:p>
                      <a:pPr algn="ctr"/>
                      <a:r>
                        <a:rPr lang="en-GB" sz="1100" b="0" dirty="0" smtClean="0"/>
                        <a:t>Developing a Personal Progression Plan</a:t>
                      </a:r>
                      <a:r>
                        <a:rPr lang="en-GB" sz="1100" b="0" baseline="0" dirty="0" smtClean="0"/>
                        <a:t>  </a:t>
                      </a:r>
                      <a:endParaRPr lang="en-GB" sz="1100" b="0" dirty="0" smtClean="0"/>
                    </a:p>
                    <a:p>
                      <a:pPr algn="ctr"/>
                      <a:r>
                        <a:rPr lang="en-GB" sz="1100" b="1" dirty="0" smtClean="0"/>
                        <a:t>Year 13 Core </a:t>
                      </a:r>
                    </a:p>
                    <a:p>
                      <a:pPr algn="ctr"/>
                      <a:r>
                        <a:rPr lang="en-GB" sz="1100" b="0" dirty="0" smtClean="0"/>
                        <a:t>Working as a Team </a:t>
                      </a:r>
                      <a:r>
                        <a:rPr lang="en-GB" sz="1100" b="0" baseline="0" dirty="0" smtClean="0"/>
                        <a:t> </a:t>
                      </a:r>
                      <a:endParaRPr lang="en-GB" sz="1100" b="0" dirty="0" smtClean="0"/>
                    </a:p>
                    <a:p>
                      <a:pPr algn="ctr"/>
                      <a:endParaRPr lang="en-GB" sz="1100" b="0" dirty="0" smtClean="0"/>
                    </a:p>
                    <a:p>
                      <a:pPr algn="ctr"/>
                      <a:r>
                        <a:rPr lang="en-GB" sz="1100" b="1" dirty="0" smtClean="0"/>
                        <a:t>Sector</a:t>
                      </a:r>
                    </a:p>
                    <a:p>
                      <a:pPr algn="ctr"/>
                      <a:r>
                        <a:rPr lang="en-GB" sz="1100" dirty="0" smtClean="0"/>
                        <a:t>Caring for and</a:t>
                      </a:r>
                      <a:r>
                        <a:rPr lang="en-GB" sz="1100" baseline="0" dirty="0" smtClean="0"/>
                        <a:t> Feeding Animals </a:t>
                      </a:r>
                      <a:r>
                        <a:rPr lang="en-GB" sz="1100" dirty="0" smtClean="0"/>
                        <a:t>(Group 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UK Travel and Tourism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(Group 1) </a:t>
                      </a:r>
                      <a:endParaRPr lang="en-GB" sz="1100" dirty="0" smtClean="0"/>
                    </a:p>
                    <a:p>
                      <a:pPr algn="ctr"/>
                      <a:r>
                        <a:rPr lang="en-GB" sz="1100" baseline="0" dirty="0" smtClean="0"/>
                        <a:t>Preparing and Cooking Food (Group 3)</a:t>
                      </a:r>
                      <a:endParaRPr lang="en-GB" sz="1100" b="0" baseline="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38246"/>
              </p:ext>
            </p:extLst>
          </p:nvPr>
        </p:nvGraphicFramePr>
        <p:xfrm>
          <a:off x="6535658" y="3575794"/>
          <a:ext cx="1985595" cy="1606255"/>
        </p:xfrm>
        <a:graphic>
          <a:graphicData uri="http://schemas.openxmlformats.org/drawingml/2006/table">
            <a:tbl>
              <a:tblPr/>
              <a:tblGrid>
                <a:gridCol w="1985595">
                  <a:extLst>
                    <a:ext uri="{9D8B030D-6E8A-4147-A177-3AD203B41FA5}">
                      <a16:colId xmlns:a16="http://schemas.microsoft.com/office/drawing/2014/main" val="2176593889"/>
                    </a:ext>
                  </a:extLst>
                </a:gridCol>
              </a:tblGrid>
              <a:tr h="1606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0" i="0" strike="noStrike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920075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81483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81925"/>
              </p:ext>
            </p:extLst>
          </p:nvPr>
        </p:nvGraphicFramePr>
        <p:xfrm>
          <a:off x="2381109" y="3639208"/>
          <a:ext cx="2071140" cy="1545322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1545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strike="noStrik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450365" y="3465865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476924" y="3494714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798653" y="107281"/>
            <a:ext cx="1949022" cy="26110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277319">
            <a:off x="894610" y="4332786"/>
            <a:ext cx="1245922" cy="8740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185574">
            <a:off x="7219439" y="1682252"/>
            <a:ext cx="1143328" cy="7776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873863">
            <a:off x="3191135" y="1378492"/>
            <a:ext cx="1098778" cy="10987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08906" y="3643156"/>
            <a:ext cx="1658461" cy="8748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07207" y="203394"/>
            <a:ext cx="911326" cy="8833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894509">
            <a:off x="3468751" y="297220"/>
            <a:ext cx="1143734" cy="76110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17364" y="1276324"/>
            <a:ext cx="1431934" cy="68292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55116" y="3800852"/>
            <a:ext cx="924803" cy="904433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25680"/>
              </p:ext>
            </p:extLst>
          </p:nvPr>
        </p:nvGraphicFramePr>
        <p:xfrm>
          <a:off x="2419435" y="3569951"/>
          <a:ext cx="2071140" cy="2179320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211889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Year 12 Core </a:t>
                      </a:r>
                    </a:p>
                    <a:p>
                      <a:pPr algn="ctr"/>
                      <a:r>
                        <a:rPr lang="en-GB" sz="1100" b="0" dirty="0" smtClean="0"/>
                        <a:t>Developing a Personal Progression Plan</a:t>
                      </a:r>
                      <a:r>
                        <a:rPr lang="en-GB" sz="1100" b="0" baseline="0" dirty="0" smtClean="0"/>
                        <a:t>  </a:t>
                      </a:r>
                      <a:endParaRPr lang="en-GB" sz="1100" b="0" dirty="0" smtClean="0"/>
                    </a:p>
                    <a:p>
                      <a:pPr algn="ctr"/>
                      <a:r>
                        <a:rPr lang="en-GB" sz="1100" b="1" dirty="0" smtClean="0"/>
                        <a:t>Year 13 Core </a:t>
                      </a:r>
                    </a:p>
                    <a:p>
                      <a:pPr algn="ctr"/>
                      <a:r>
                        <a:rPr lang="en-GB" sz="1100" b="0" dirty="0" smtClean="0"/>
                        <a:t>Working as a Team </a:t>
                      </a:r>
                      <a:r>
                        <a:rPr lang="en-GB" sz="1100" b="0" baseline="0" dirty="0" smtClean="0"/>
                        <a:t> </a:t>
                      </a:r>
                      <a:endParaRPr lang="en-GB" sz="1100" b="0" dirty="0" smtClean="0"/>
                    </a:p>
                    <a:p>
                      <a:pPr algn="ctr"/>
                      <a:endParaRPr lang="en-GB" sz="1100" b="0" dirty="0" smtClean="0"/>
                    </a:p>
                    <a:p>
                      <a:pPr algn="ctr"/>
                      <a:r>
                        <a:rPr lang="en-GB" sz="1100" b="1" dirty="0" smtClean="0"/>
                        <a:t>Sector</a:t>
                      </a:r>
                    </a:p>
                    <a:p>
                      <a:pPr algn="ctr"/>
                      <a:r>
                        <a:rPr lang="en-GB" sz="1100" dirty="0" smtClean="0"/>
                        <a:t>Caring</a:t>
                      </a:r>
                      <a:r>
                        <a:rPr lang="en-GB" sz="1100" baseline="0" dirty="0" smtClean="0"/>
                        <a:t> for and Feeding Animals </a:t>
                      </a:r>
                      <a:r>
                        <a:rPr lang="en-GB" sz="1100" dirty="0" smtClean="0"/>
                        <a:t>(Group 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UK Travel and Tourism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(Group 1) </a:t>
                      </a:r>
                      <a:endParaRPr lang="en-GB" sz="1100" dirty="0" smtClean="0"/>
                    </a:p>
                    <a:p>
                      <a:pPr algn="ctr"/>
                      <a:r>
                        <a:rPr lang="en-GB" sz="1100" baseline="0" dirty="0" smtClean="0"/>
                        <a:t>Preparing and Cooking Food</a:t>
                      </a:r>
                    </a:p>
                    <a:p>
                      <a:pPr algn="ctr"/>
                      <a:r>
                        <a:rPr lang="en-GB" sz="1100" baseline="0" dirty="0" smtClean="0"/>
                        <a:t>(Group 3)</a:t>
                      </a:r>
                      <a:endParaRPr lang="en-GB" sz="1100" b="0" baseline="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29656"/>
              </p:ext>
            </p:extLst>
          </p:nvPr>
        </p:nvGraphicFramePr>
        <p:xfrm>
          <a:off x="4728674" y="234231"/>
          <a:ext cx="2071140" cy="2118892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211889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Year 12 Core </a:t>
                      </a:r>
                    </a:p>
                    <a:p>
                      <a:pPr algn="ctr"/>
                      <a:r>
                        <a:rPr lang="en-GB" sz="1100" b="0" dirty="0" smtClean="0"/>
                        <a:t>Being Organised</a:t>
                      </a:r>
                    </a:p>
                    <a:p>
                      <a:pPr algn="ctr"/>
                      <a:r>
                        <a:rPr lang="en-GB" sz="1100" b="1" dirty="0" smtClean="0"/>
                        <a:t>Year 13 Core </a:t>
                      </a:r>
                    </a:p>
                    <a:p>
                      <a:pPr algn="ctr"/>
                      <a:r>
                        <a:rPr lang="en-GB" sz="1100" b="0" dirty="0" smtClean="0"/>
                        <a:t>Researching a Topic</a:t>
                      </a:r>
                    </a:p>
                    <a:p>
                      <a:pPr algn="ctr"/>
                      <a:endParaRPr lang="en-GB" sz="1100" b="0" dirty="0" smtClean="0"/>
                    </a:p>
                    <a:p>
                      <a:pPr algn="ctr"/>
                      <a:r>
                        <a:rPr lang="en-GB" sz="1100" b="1" dirty="0" smtClean="0"/>
                        <a:t>Sector</a:t>
                      </a:r>
                    </a:p>
                    <a:p>
                      <a:pPr algn="ctr"/>
                      <a:r>
                        <a:rPr lang="en-GB" sz="1100" dirty="0" smtClean="0"/>
                        <a:t>Caring for and Feeding Animals (Group 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UK Travel and Tourism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(Group 2) </a:t>
                      </a:r>
                      <a:endParaRPr lang="en-GB" sz="1100" dirty="0" smtClean="0"/>
                    </a:p>
                    <a:p>
                      <a:pPr algn="ctr"/>
                      <a:r>
                        <a:rPr lang="en-GB" sz="1100" baseline="0" dirty="0" smtClean="0"/>
                        <a:t>Preparing and Cooking Food </a:t>
                      </a:r>
                    </a:p>
                    <a:p>
                      <a:pPr algn="ctr"/>
                      <a:r>
                        <a:rPr lang="en-GB" sz="1100" baseline="0" dirty="0" smtClean="0"/>
                        <a:t>(Group 1)</a:t>
                      </a:r>
                      <a:endParaRPr lang="en-GB" sz="1100" b="0" baseline="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525197"/>
              </p:ext>
            </p:extLst>
          </p:nvPr>
        </p:nvGraphicFramePr>
        <p:xfrm>
          <a:off x="6459055" y="3667119"/>
          <a:ext cx="2071140" cy="2118892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211889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Year 12 Core </a:t>
                      </a:r>
                    </a:p>
                    <a:p>
                      <a:pPr algn="ctr"/>
                      <a:r>
                        <a:rPr lang="en-GB" sz="1100" b="0" dirty="0" smtClean="0"/>
                        <a:t>Being Organised</a:t>
                      </a:r>
                    </a:p>
                    <a:p>
                      <a:pPr algn="ctr"/>
                      <a:r>
                        <a:rPr lang="en-GB" sz="1100" b="1" dirty="0" smtClean="0"/>
                        <a:t>Year 13 Core </a:t>
                      </a:r>
                    </a:p>
                    <a:p>
                      <a:pPr algn="ctr"/>
                      <a:r>
                        <a:rPr lang="en-GB" sz="1100" b="0" dirty="0" smtClean="0"/>
                        <a:t>Researching a Topic</a:t>
                      </a:r>
                    </a:p>
                    <a:p>
                      <a:pPr algn="ctr"/>
                      <a:endParaRPr lang="en-GB" sz="1100" b="0" dirty="0" smtClean="0"/>
                    </a:p>
                    <a:p>
                      <a:pPr algn="ctr"/>
                      <a:r>
                        <a:rPr lang="en-GB" sz="1100" b="1" dirty="0" smtClean="0"/>
                        <a:t>Sector</a:t>
                      </a:r>
                    </a:p>
                    <a:p>
                      <a:pPr algn="ctr"/>
                      <a:r>
                        <a:rPr lang="en-GB" sz="1100" dirty="0" smtClean="0"/>
                        <a:t>Caring for and Feeding Animals (Group 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UK Travel and Tourism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(Group 2) </a:t>
                      </a:r>
                      <a:endParaRPr lang="en-GB" sz="1100" dirty="0" smtClean="0"/>
                    </a:p>
                    <a:p>
                      <a:pPr algn="ctr"/>
                      <a:r>
                        <a:rPr lang="en-GB" sz="1100" baseline="0" dirty="0" smtClean="0"/>
                        <a:t>Preparing and Cooking Food </a:t>
                      </a:r>
                    </a:p>
                    <a:p>
                      <a:pPr algn="ctr"/>
                      <a:r>
                        <a:rPr lang="en-GB" sz="1100" baseline="0" dirty="0" smtClean="0"/>
                        <a:t>(Group 1)</a:t>
                      </a:r>
                      <a:endParaRPr lang="en-GB" sz="1100" b="0" baseline="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43203"/>
              </p:ext>
            </p:extLst>
          </p:nvPr>
        </p:nvGraphicFramePr>
        <p:xfrm>
          <a:off x="8530195" y="226835"/>
          <a:ext cx="2071140" cy="2179320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211889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Year 12 Core </a:t>
                      </a:r>
                    </a:p>
                    <a:p>
                      <a:pPr algn="ctr"/>
                      <a:r>
                        <a:rPr lang="en-GB" sz="1100" b="0" dirty="0" smtClean="0"/>
                        <a:t>Working as a Team</a:t>
                      </a:r>
                    </a:p>
                    <a:p>
                      <a:pPr algn="ctr"/>
                      <a:r>
                        <a:rPr lang="en-GB" sz="1100" b="1" dirty="0" smtClean="0"/>
                        <a:t>Year 13 Core </a:t>
                      </a:r>
                    </a:p>
                    <a:p>
                      <a:pPr algn="ctr"/>
                      <a:r>
                        <a:rPr lang="en-GB" sz="1100" b="0" dirty="0" smtClean="0"/>
                        <a:t> Preparing Portfolio</a:t>
                      </a:r>
                      <a:r>
                        <a:rPr lang="en-GB" sz="1100" b="0" baseline="0" dirty="0" smtClean="0"/>
                        <a:t> for Assessment </a:t>
                      </a:r>
                      <a:endParaRPr lang="en-GB" sz="1100" b="0" dirty="0" smtClean="0"/>
                    </a:p>
                    <a:p>
                      <a:pPr algn="ctr"/>
                      <a:endParaRPr lang="en-GB" sz="1100" b="0" dirty="0" smtClean="0"/>
                    </a:p>
                    <a:p>
                      <a:pPr algn="ctr"/>
                      <a:r>
                        <a:rPr lang="en-GB" sz="1100" b="1" dirty="0" smtClean="0"/>
                        <a:t>Sector</a:t>
                      </a:r>
                    </a:p>
                    <a:p>
                      <a:pPr algn="ctr"/>
                      <a:r>
                        <a:rPr lang="en-GB" sz="1100" dirty="0" smtClean="0"/>
                        <a:t>Moving and Accommodating Animals (Group 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UK Travel and Tourism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(Group 3) </a:t>
                      </a:r>
                      <a:endParaRPr lang="en-GB" sz="1100" dirty="0" smtClean="0"/>
                    </a:p>
                    <a:p>
                      <a:pPr algn="ctr"/>
                      <a:r>
                        <a:rPr lang="en-GB" sz="1100" baseline="0" dirty="0" smtClean="0"/>
                        <a:t>Preparing and Cooking Food</a:t>
                      </a:r>
                    </a:p>
                    <a:p>
                      <a:pPr algn="ctr"/>
                      <a:r>
                        <a:rPr lang="en-GB" sz="1100" baseline="0" dirty="0" smtClean="0"/>
                        <a:t>(Group 2)</a:t>
                      </a:r>
                      <a:endParaRPr lang="en-GB" sz="1100" b="0" baseline="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76354"/>
              </p:ext>
            </p:extLst>
          </p:nvPr>
        </p:nvGraphicFramePr>
        <p:xfrm>
          <a:off x="9716626" y="3635351"/>
          <a:ext cx="2071140" cy="2179320"/>
        </p:xfrm>
        <a:graphic>
          <a:graphicData uri="http://schemas.openxmlformats.org/drawingml/2006/table">
            <a:tbl>
              <a:tblPr/>
              <a:tblGrid>
                <a:gridCol w="2071140">
                  <a:extLst>
                    <a:ext uri="{9D8B030D-6E8A-4147-A177-3AD203B41FA5}">
                      <a16:colId xmlns:a16="http://schemas.microsoft.com/office/drawing/2014/main" val="2127150428"/>
                    </a:ext>
                  </a:extLst>
                </a:gridCol>
              </a:tblGrid>
              <a:tr h="211889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Year 12 Core </a:t>
                      </a:r>
                    </a:p>
                    <a:p>
                      <a:pPr algn="ctr"/>
                      <a:r>
                        <a:rPr lang="en-GB" sz="1100" b="0" dirty="0" smtClean="0"/>
                        <a:t>Working as a Team</a:t>
                      </a:r>
                    </a:p>
                    <a:p>
                      <a:pPr algn="ctr"/>
                      <a:r>
                        <a:rPr lang="en-GB" sz="1100" b="1" dirty="0" smtClean="0"/>
                        <a:t>Year 13 Core </a:t>
                      </a:r>
                    </a:p>
                    <a:p>
                      <a:pPr algn="ctr"/>
                      <a:r>
                        <a:rPr lang="en-GB" sz="1100" b="0" dirty="0" smtClean="0"/>
                        <a:t> Preparing Portfolio</a:t>
                      </a:r>
                      <a:r>
                        <a:rPr lang="en-GB" sz="1100" b="0" baseline="0" dirty="0" smtClean="0"/>
                        <a:t> for Assessment </a:t>
                      </a:r>
                      <a:endParaRPr lang="en-GB" sz="1100" b="0" dirty="0" smtClean="0"/>
                    </a:p>
                    <a:p>
                      <a:pPr algn="ctr"/>
                      <a:endParaRPr lang="en-GB" sz="1100" b="0" dirty="0" smtClean="0"/>
                    </a:p>
                    <a:p>
                      <a:pPr algn="ctr"/>
                      <a:r>
                        <a:rPr lang="en-GB" sz="1100" b="1" dirty="0" smtClean="0"/>
                        <a:t>Sector</a:t>
                      </a:r>
                    </a:p>
                    <a:p>
                      <a:pPr algn="ctr"/>
                      <a:r>
                        <a:rPr lang="en-GB" sz="1100" dirty="0" smtClean="0"/>
                        <a:t>Moving and Accommodating Animals (Group 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UK Travel and Tourism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(Group 3) </a:t>
                      </a:r>
                      <a:endParaRPr lang="en-GB" sz="1100" dirty="0" smtClean="0"/>
                    </a:p>
                    <a:p>
                      <a:pPr algn="ctr"/>
                      <a:r>
                        <a:rPr lang="en-GB" sz="1100" baseline="0" dirty="0" smtClean="0"/>
                        <a:t>Preparing </a:t>
                      </a:r>
                      <a:r>
                        <a:rPr lang="en-GB" sz="1100" baseline="0" smtClean="0"/>
                        <a:t>and Cooking Food</a:t>
                      </a:r>
                      <a:endParaRPr lang="en-GB" sz="1100" baseline="0" dirty="0" smtClean="0"/>
                    </a:p>
                    <a:p>
                      <a:pPr algn="ctr"/>
                      <a:r>
                        <a:rPr lang="en-GB" sz="1100" baseline="0" dirty="0" smtClean="0"/>
                        <a:t>(Group 2)</a:t>
                      </a:r>
                      <a:endParaRPr lang="en-GB" sz="1100" b="0" baseline="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95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245</Words>
  <Application>Microsoft Office PowerPoint</Application>
  <PresentationFormat>Widescreen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Nicola Lightfoot</cp:lastModifiedBy>
  <cp:revision>59</cp:revision>
  <cp:lastPrinted>2022-10-18T08:52:25Z</cp:lastPrinted>
  <dcterms:created xsi:type="dcterms:W3CDTF">2022-10-18T08:33:50Z</dcterms:created>
  <dcterms:modified xsi:type="dcterms:W3CDTF">2024-10-17T16:06:01Z</dcterms:modified>
</cp:coreProperties>
</file>