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9.pn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32980" y="3166743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Humanities Year 10 RF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6070" y="553673"/>
            <a:ext cx="174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660005" y="3739454"/>
            <a:ext cx="1424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Responding to a Tectonic Event (1 lesson)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Changing population (2 lessons)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2690" y="300723"/>
            <a:ext cx="159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Responding to a Tectonic Event (1 lesson)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Changing population (2 lessons)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0713" y="162902"/>
            <a:ext cx="1528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Responding to a Tectonic Event (1 lesson)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Changing population (2 lessons)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80637" y="3689670"/>
            <a:ext cx="1387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Responding to a Tectonic Event (1 lesson)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People and Protest (2 lessons)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7085" y="886363"/>
            <a:ext cx="1157557" cy="10496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078" y="3959392"/>
            <a:ext cx="1501022" cy="82234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8933" y="637563"/>
            <a:ext cx="1641305" cy="15215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9691" y="4174420"/>
            <a:ext cx="1638547" cy="8535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81B5C1C-B91A-B322-BD71-4C66EE9ACFD6}"/>
              </a:ext>
            </a:extLst>
          </p:cNvPr>
          <p:cNvSpPr/>
          <p:nvPr/>
        </p:nvSpPr>
        <p:spPr>
          <a:xfrm>
            <a:off x="8824652" y="257025"/>
            <a:ext cx="1387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Responding to a Tectonic Event (1 lesson)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People and Protest (2 lessons)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27D7B-FA74-5115-B808-0069B070D5CA}"/>
              </a:ext>
            </a:extLst>
          </p:cNvPr>
          <p:cNvSpPr/>
          <p:nvPr/>
        </p:nvSpPr>
        <p:spPr>
          <a:xfrm>
            <a:off x="10261189" y="3657019"/>
            <a:ext cx="1387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Responding to a Tectonic Event (1 lesson)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People and Protest (2 lessons)</a:t>
            </a:r>
          </a:p>
        </p:txBody>
      </p: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32980" y="3166743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Humanities Year 10RH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6070" y="553673"/>
            <a:ext cx="174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751811" y="3987345"/>
            <a:ext cx="1424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Responding to a Tectonic Event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0755" y="637563"/>
            <a:ext cx="1595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Responding to a Tectonic Event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5949" y="746620"/>
            <a:ext cx="152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190233" y="4105473"/>
            <a:ext cx="138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People and Protest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5949" y="849193"/>
            <a:ext cx="167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Changing population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7085" y="886363"/>
            <a:ext cx="1157557" cy="10496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078" y="3959392"/>
            <a:ext cx="1501022" cy="82234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8933" y="637563"/>
            <a:ext cx="1641305" cy="15215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9691" y="4174420"/>
            <a:ext cx="1638547" cy="8535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841713" y="4161653"/>
            <a:ext cx="167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Changing population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709DD-E311-F415-08DE-2F2749E1DABE}"/>
              </a:ext>
            </a:extLst>
          </p:cNvPr>
          <p:cNvSpPr/>
          <p:nvPr/>
        </p:nvSpPr>
        <p:spPr>
          <a:xfrm>
            <a:off x="9033207" y="885161"/>
            <a:ext cx="138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People and Protest</a:t>
            </a:r>
          </a:p>
        </p:txBody>
      </p:sp>
    </p:spTree>
    <p:extLst>
      <p:ext uri="{BB962C8B-B14F-4D97-AF65-F5344CB8AC3E}">
        <p14:creationId xmlns:p14="http://schemas.microsoft.com/office/powerpoint/2010/main" val="368458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59" y="414563"/>
            <a:ext cx="1633238" cy="1086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Humanities Subject Year 11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22060" y="1084122"/>
            <a:ext cx="172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Prejudice and </a:t>
            </a:r>
          </a:p>
          <a:p>
            <a:pPr algn="ctr"/>
            <a:r>
              <a:rPr lang="en-GB" dirty="0"/>
              <a:t>Discrimination against People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0129" y="498815"/>
            <a:ext cx="1540124" cy="1791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6219" y="3909499"/>
            <a:ext cx="1574496" cy="15674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095" y="3656949"/>
            <a:ext cx="1297868" cy="15298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78000" y="839419"/>
            <a:ext cx="16308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Preparing portfolios for assessment</a:t>
            </a:r>
          </a:p>
          <a:p>
            <a:endParaRPr lang="en-GB" sz="2000" dirty="0"/>
          </a:p>
        </p:txBody>
      </p:sp>
      <p:sp>
        <p:nvSpPr>
          <p:cNvPr id="29" name="Rectangle 28"/>
          <p:cNvSpPr/>
          <p:nvPr/>
        </p:nvSpPr>
        <p:spPr>
          <a:xfrm>
            <a:off x="9876043" y="4123636"/>
            <a:ext cx="1943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Working as Part of a Group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1910" y="4349516"/>
            <a:ext cx="172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Prejudice and </a:t>
            </a:r>
          </a:p>
          <a:p>
            <a:pPr algn="ctr"/>
            <a:r>
              <a:rPr lang="en-GB" dirty="0"/>
              <a:t>Discrimination against People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48458" y="1132077"/>
            <a:ext cx="17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Climate Change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26388" y="4464399"/>
            <a:ext cx="17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5331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227</Words>
  <Application>Microsoft Office PowerPoint</Application>
  <PresentationFormat>Widescreen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Reetta Foulkes</cp:lastModifiedBy>
  <cp:revision>75</cp:revision>
  <cp:lastPrinted>2024-07-10T08:03:36Z</cp:lastPrinted>
  <dcterms:created xsi:type="dcterms:W3CDTF">2022-10-18T08:33:50Z</dcterms:created>
  <dcterms:modified xsi:type="dcterms:W3CDTF">2024-07-12T13:34:49Z</dcterms:modified>
</cp:coreProperties>
</file>