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7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12/07/2024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microsoft.com/office/2007/relationships/hdphoto" Target="../media/hdphoto2.wdp"/><Relationship Id="rId17" Type="http://schemas.openxmlformats.org/officeDocument/2006/relationships/image" Target="../media/image19.png"/><Relationship Id="rId2" Type="http://schemas.openxmlformats.org/officeDocument/2006/relationships/image" Target="../media/image16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7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32980" y="3166743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Humanities Year 10 RF </a:t>
            </a:r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Half Term 1	Half Term 2	Half Term 3	 Half Term 4	Half Term 5	Half Term 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32411" y="162902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46252" y="162902"/>
            <a:ext cx="2036747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21253" y="121328"/>
            <a:ext cx="1994485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62493" y="3454009"/>
            <a:ext cx="2058697" cy="252297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742780" y="3472263"/>
            <a:ext cx="2276407" cy="267783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982558"/>
              </p:ext>
            </p:extLst>
          </p:nvPr>
        </p:nvGraphicFramePr>
        <p:xfrm>
          <a:off x="8627705" y="203394"/>
          <a:ext cx="1845043" cy="181483"/>
        </p:xfrm>
        <a:graphic>
          <a:graphicData uri="http://schemas.openxmlformats.org/drawingml/2006/table">
            <a:tbl>
              <a:tblPr/>
              <a:tblGrid>
                <a:gridCol w="1845043">
                  <a:extLst>
                    <a:ext uri="{9D8B030D-6E8A-4147-A177-3AD203B41FA5}">
                      <a16:colId xmlns:a16="http://schemas.microsoft.com/office/drawing/2014/main" val="38630785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126641"/>
                  </a:ext>
                </a:extLst>
              </a:tr>
            </a:tbl>
          </a:graphicData>
        </a:graphic>
      </p:graphicFrame>
      <p:sp>
        <p:nvSpPr>
          <p:cNvPr id="36" name="Rounded Rectangle 35"/>
          <p:cNvSpPr/>
          <p:nvPr/>
        </p:nvSpPr>
        <p:spPr>
          <a:xfrm>
            <a:off x="2363052" y="3510394"/>
            <a:ext cx="2110048" cy="251914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 </a:t>
            </a:r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1925199" y="2622693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9353501" y="2585030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5921476" y="2650176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166070" y="553673"/>
            <a:ext cx="17449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2000" dirty="0"/>
          </a:p>
          <a:p>
            <a:pPr algn="ctr"/>
            <a:endParaRPr lang="en-GB" sz="2000" dirty="0"/>
          </a:p>
        </p:txBody>
      </p:sp>
      <p:sp>
        <p:nvSpPr>
          <p:cNvPr id="3" name="Rectangle 2"/>
          <p:cNvSpPr/>
          <p:nvPr/>
        </p:nvSpPr>
        <p:spPr>
          <a:xfrm>
            <a:off x="2660005" y="3739454"/>
            <a:ext cx="14249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/>
              <a:t>Responding to a Tectonic Event (1 lesson)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Changing population (2 lessons)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14"/>
          <a:srcRect l="-116871" t="278049" r="146536" b="-278049"/>
          <a:stretch/>
        </p:blipFill>
        <p:spPr>
          <a:xfrm>
            <a:off x="4524376" y="3285724"/>
            <a:ext cx="1322752" cy="87193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112690" y="300723"/>
            <a:ext cx="15959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Responding to a Tectonic Event (1 lesson)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Changing population (2 lessons)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880713" y="162902"/>
            <a:ext cx="152806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Responding to a Tectonic Event (1 lesson)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Changing population (2 lessons)</a:t>
            </a:r>
          </a:p>
        </p:txBody>
      </p:sp>
      <p:sp>
        <p:nvSpPr>
          <p:cNvPr id="43" name="Rectangle 42"/>
          <p:cNvSpPr/>
          <p:nvPr/>
        </p:nvSpPr>
        <p:spPr>
          <a:xfrm>
            <a:off x="6780637" y="3689670"/>
            <a:ext cx="138768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/>
              <a:t>Responding to a Tectonic Event (1 lesson)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People and Protest (2 lessons)</a:t>
            </a: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237085" y="886363"/>
            <a:ext cx="1157557" cy="1049649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4078" y="3959392"/>
            <a:ext cx="1501022" cy="82234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88933" y="637563"/>
            <a:ext cx="1641305" cy="1521553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669691" y="4174420"/>
            <a:ext cx="1638547" cy="85352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B81B5C1C-B91A-B322-BD71-4C66EE9ACFD6}"/>
              </a:ext>
            </a:extLst>
          </p:cNvPr>
          <p:cNvSpPr/>
          <p:nvPr/>
        </p:nvSpPr>
        <p:spPr>
          <a:xfrm>
            <a:off x="8824652" y="257025"/>
            <a:ext cx="138768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/>
              <a:t>Responding to a Tectonic Event (1 lesson)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People and Protest (2 lessons)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2827D7B-FA74-5115-B808-0069B070D5CA}"/>
              </a:ext>
            </a:extLst>
          </p:cNvPr>
          <p:cNvSpPr/>
          <p:nvPr/>
        </p:nvSpPr>
        <p:spPr>
          <a:xfrm>
            <a:off x="10261189" y="3657019"/>
            <a:ext cx="138768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/>
              <a:t>Responding to a Tectonic Event (1 lesson)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People and Protest (2 lessons)</a:t>
            </a:r>
          </a:p>
        </p:txBody>
      </p:sp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32980" y="3166743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Humanities Year 10RH  </a:t>
            </a:r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Half Term 1	Half Term 2	Half Term 3	 Half Term 4	Half Term 5	Half Term 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32411" y="162902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46252" y="162902"/>
            <a:ext cx="2036747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21253" y="121328"/>
            <a:ext cx="1994485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62493" y="3454009"/>
            <a:ext cx="2058697" cy="252297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742780" y="3472263"/>
            <a:ext cx="2276407" cy="267783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8627705" y="203394"/>
          <a:ext cx="1845043" cy="181483"/>
        </p:xfrm>
        <a:graphic>
          <a:graphicData uri="http://schemas.openxmlformats.org/drawingml/2006/table">
            <a:tbl>
              <a:tblPr/>
              <a:tblGrid>
                <a:gridCol w="1845043">
                  <a:extLst>
                    <a:ext uri="{9D8B030D-6E8A-4147-A177-3AD203B41FA5}">
                      <a16:colId xmlns:a16="http://schemas.microsoft.com/office/drawing/2014/main" val="38630785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126641"/>
                  </a:ext>
                </a:extLst>
              </a:tr>
            </a:tbl>
          </a:graphicData>
        </a:graphic>
      </p:graphicFrame>
      <p:sp>
        <p:nvSpPr>
          <p:cNvPr id="36" name="Rounded Rectangle 35"/>
          <p:cNvSpPr/>
          <p:nvPr/>
        </p:nvSpPr>
        <p:spPr>
          <a:xfrm>
            <a:off x="2363052" y="3510394"/>
            <a:ext cx="2110048" cy="251914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 </a:t>
            </a:r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1925199" y="2622693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9353501" y="2585030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5921476" y="2650176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166070" y="553673"/>
            <a:ext cx="17449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2000" dirty="0"/>
          </a:p>
          <a:p>
            <a:pPr algn="ctr"/>
            <a:endParaRPr lang="en-GB" sz="2000" dirty="0"/>
          </a:p>
        </p:txBody>
      </p:sp>
      <p:sp>
        <p:nvSpPr>
          <p:cNvPr id="3" name="Rectangle 2"/>
          <p:cNvSpPr/>
          <p:nvPr/>
        </p:nvSpPr>
        <p:spPr>
          <a:xfrm>
            <a:off x="2751811" y="3987345"/>
            <a:ext cx="14249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/>
              <a:t>Responding to a Tectonic Event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14"/>
          <a:srcRect l="-116871" t="278049" r="146536" b="-278049"/>
          <a:stretch/>
        </p:blipFill>
        <p:spPr>
          <a:xfrm>
            <a:off x="4524376" y="3285724"/>
            <a:ext cx="1322752" cy="87193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300755" y="637563"/>
            <a:ext cx="15959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2000" dirty="0"/>
          </a:p>
          <a:p>
            <a:pPr algn="ctr"/>
            <a:r>
              <a:rPr lang="en-GB" sz="2000" dirty="0"/>
              <a:t>Responding to a Tectonic Event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915949" y="746620"/>
            <a:ext cx="1528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2000" dirty="0"/>
          </a:p>
          <a:p>
            <a:pPr algn="ctr"/>
            <a:r>
              <a:rPr lang="en-GB" sz="2000" dirty="0"/>
              <a:t> </a:t>
            </a:r>
          </a:p>
        </p:txBody>
      </p:sp>
      <p:sp>
        <p:nvSpPr>
          <p:cNvPr id="43" name="Rectangle 42"/>
          <p:cNvSpPr/>
          <p:nvPr/>
        </p:nvSpPr>
        <p:spPr>
          <a:xfrm>
            <a:off x="10190233" y="4105473"/>
            <a:ext cx="13876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/>
              <a:t>People and Protest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915949" y="849193"/>
            <a:ext cx="1679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Changing population</a:t>
            </a: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237085" y="886363"/>
            <a:ext cx="1157557" cy="1049649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4078" y="3959392"/>
            <a:ext cx="1501022" cy="82234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88933" y="637563"/>
            <a:ext cx="1641305" cy="1521553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669691" y="4174420"/>
            <a:ext cx="1638547" cy="85352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6841713" y="4161653"/>
            <a:ext cx="1679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Changing population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9F709DD-E311-F415-08DE-2F2749E1DABE}"/>
              </a:ext>
            </a:extLst>
          </p:cNvPr>
          <p:cNvSpPr/>
          <p:nvPr/>
        </p:nvSpPr>
        <p:spPr>
          <a:xfrm>
            <a:off x="9033207" y="885161"/>
            <a:ext cx="13876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/>
              <a:t>People and Protest</a:t>
            </a:r>
          </a:p>
        </p:txBody>
      </p:sp>
    </p:spTree>
    <p:extLst>
      <p:ext uri="{BB962C8B-B14F-4D97-AF65-F5344CB8AC3E}">
        <p14:creationId xmlns:p14="http://schemas.microsoft.com/office/powerpoint/2010/main" val="3684581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2459" y="414563"/>
            <a:ext cx="1633238" cy="10868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Humanities Subject Year 11  </a:t>
            </a:r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Half Term 1	Half Term 2	Half Term 3	 Half Term 4	Half Term 5	Half Term 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32411" y="162902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46252" y="162902"/>
            <a:ext cx="2036747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21253" y="121328"/>
            <a:ext cx="1994485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62493" y="3454009"/>
            <a:ext cx="2058697" cy="252297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742780" y="3472263"/>
            <a:ext cx="2276407" cy="267783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982558"/>
              </p:ext>
            </p:extLst>
          </p:nvPr>
        </p:nvGraphicFramePr>
        <p:xfrm>
          <a:off x="8627705" y="203394"/>
          <a:ext cx="1845043" cy="181483"/>
        </p:xfrm>
        <a:graphic>
          <a:graphicData uri="http://schemas.openxmlformats.org/drawingml/2006/table">
            <a:tbl>
              <a:tblPr/>
              <a:tblGrid>
                <a:gridCol w="1845043">
                  <a:extLst>
                    <a:ext uri="{9D8B030D-6E8A-4147-A177-3AD203B41FA5}">
                      <a16:colId xmlns:a16="http://schemas.microsoft.com/office/drawing/2014/main" val="38630785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126641"/>
                  </a:ext>
                </a:extLst>
              </a:tr>
            </a:tbl>
          </a:graphicData>
        </a:graphic>
      </p:graphicFrame>
      <p:sp>
        <p:nvSpPr>
          <p:cNvPr id="36" name="Rounded Rectangle 35"/>
          <p:cNvSpPr/>
          <p:nvPr/>
        </p:nvSpPr>
        <p:spPr>
          <a:xfrm>
            <a:off x="2363052" y="3510394"/>
            <a:ext cx="2110048" cy="251914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 </a:t>
            </a:r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1925199" y="2622693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9353501" y="2585030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5921476" y="2650176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822060" y="1084122"/>
            <a:ext cx="17201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Prejudice and </a:t>
            </a:r>
          </a:p>
          <a:p>
            <a:pPr algn="ctr"/>
            <a:r>
              <a:rPr lang="en-GB" dirty="0"/>
              <a:t>Discrimination against People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80129" y="498815"/>
            <a:ext cx="1540124" cy="17918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656219" y="3909499"/>
            <a:ext cx="1574496" cy="156749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7095" y="3656949"/>
            <a:ext cx="1297868" cy="1529854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8778000" y="839419"/>
            <a:ext cx="163080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Preparing portfolios for assessment</a:t>
            </a:r>
          </a:p>
          <a:p>
            <a:endParaRPr lang="en-GB" sz="2000" dirty="0"/>
          </a:p>
        </p:txBody>
      </p:sp>
      <p:sp>
        <p:nvSpPr>
          <p:cNvPr id="29" name="Rectangle 28"/>
          <p:cNvSpPr/>
          <p:nvPr/>
        </p:nvSpPr>
        <p:spPr>
          <a:xfrm>
            <a:off x="9876043" y="4123636"/>
            <a:ext cx="19435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Working as Part of a Group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671910" y="4349516"/>
            <a:ext cx="17201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Prejudice and </a:t>
            </a:r>
          </a:p>
          <a:p>
            <a:pPr algn="ctr"/>
            <a:r>
              <a:rPr lang="en-GB" dirty="0"/>
              <a:t>Discrimination against People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148458" y="1132077"/>
            <a:ext cx="1720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Climate Change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526388" y="4464399"/>
            <a:ext cx="1720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Climate Change</a:t>
            </a:r>
          </a:p>
        </p:txBody>
      </p:sp>
    </p:spTree>
    <p:extLst>
      <p:ext uri="{BB962C8B-B14F-4D97-AF65-F5344CB8AC3E}">
        <p14:creationId xmlns:p14="http://schemas.microsoft.com/office/powerpoint/2010/main" val="18533129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227</Words>
  <Application>Microsoft Office PowerPoint</Application>
  <PresentationFormat>Widescreen</PresentationFormat>
  <Paragraphs>47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Reetta Foulkes</cp:lastModifiedBy>
  <cp:revision>75</cp:revision>
  <cp:lastPrinted>2024-07-10T08:03:36Z</cp:lastPrinted>
  <dcterms:created xsi:type="dcterms:W3CDTF">2022-10-18T08:33:50Z</dcterms:created>
  <dcterms:modified xsi:type="dcterms:W3CDTF">2024-07-12T13:34:49Z</dcterms:modified>
</cp:coreProperties>
</file>