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8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08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45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5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7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2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9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3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6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D70-73BB-472F-8E39-E815AC316B9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08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3149081" y="3124142"/>
            <a:ext cx="6882937" cy="58477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Subject Year 10  </a:t>
            </a:r>
            <a:endParaRPr lang="en-GB" sz="3200" b="1" dirty="0"/>
          </a:p>
        </p:txBody>
      </p:sp>
      <p:sp>
        <p:nvSpPr>
          <p:cNvPr id="5" name="Pentagon 4"/>
          <p:cNvSpPr/>
          <p:nvPr/>
        </p:nvSpPr>
        <p:spPr>
          <a:xfrm>
            <a:off x="584776" y="2831751"/>
            <a:ext cx="11607224" cy="568154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Half Term 1	Half Term 2	Half Term 3	 Half Term 4	Half Term 5	Half Term 6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2411" y="162902"/>
            <a:ext cx="2110048" cy="25276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C1 The Human Body – </a:t>
            </a:r>
            <a:r>
              <a:rPr lang="en-GB" sz="1400" dirty="0" smtClean="0">
                <a:solidFill>
                  <a:schemeClr val="tx1"/>
                </a:solidFill>
              </a:rPr>
              <a:t>Theory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6252" y="162902"/>
            <a:ext cx="2036747" cy="24637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C3 Elements, Mixtures and Compounds – </a:t>
            </a:r>
            <a:r>
              <a:rPr lang="en-GB" sz="1400" dirty="0" smtClean="0">
                <a:solidFill>
                  <a:schemeClr val="tx1"/>
                </a:solidFill>
              </a:rPr>
              <a:t>Theory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21253" y="121328"/>
            <a:ext cx="1994485" cy="24637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C5 Energy, Forces and Structures of Matter – </a:t>
            </a:r>
            <a:r>
              <a:rPr lang="en-GB" sz="1400" dirty="0" smtClean="0">
                <a:solidFill>
                  <a:schemeClr val="tx1"/>
                </a:solidFill>
              </a:rPr>
              <a:t>Theory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2493" y="3454009"/>
            <a:ext cx="2058697" cy="25229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C3 Elements, Mixtures and </a:t>
            </a:r>
            <a:r>
              <a:rPr lang="en-GB" sz="1400" dirty="0" smtClean="0">
                <a:solidFill>
                  <a:schemeClr val="tx1"/>
                </a:solidFill>
              </a:rPr>
              <a:t>Compounds – </a:t>
            </a:r>
            <a:r>
              <a:rPr lang="en-GB" sz="1400" dirty="0" smtClean="0">
                <a:solidFill>
                  <a:schemeClr val="tx1"/>
                </a:solidFill>
              </a:rPr>
              <a:t>ESA and TDA </a:t>
            </a:r>
            <a:r>
              <a:rPr lang="en-GB" sz="1400" dirty="0" smtClean="0">
                <a:solidFill>
                  <a:schemeClr val="tx1"/>
                </a:solidFill>
              </a:rPr>
              <a:t>investigations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42780" y="3472263"/>
            <a:ext cx="2276407" cy="26778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C5 Energy, Forces and Structures of Matter – </a:t>
            </a:r>
            <a:r>
              <a:rPr lang="en-GB" sz="1400" dirty="0" smtClean="0">
                <a:solidFill>
                  <a:schemeClr val="tx1"/>
                </a:solidFill>
              </a:rPr>
              <a:t>ESA and TDA </a:t>
            </a:r>
            <a:r>
              <a:rPr lang="en-GB" sz="1400" dirty="0" smtClean="0">
                <a:solidFill>
                  <a:schemeClr val="tx1"/>
                </a:solidFill>
              </a:rPr>
              <a:t>investigations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738" y="165850"/>
            <a:ext cx="1432560" cy="707390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7" y="5485407"/>
            <a:ext cx="1376680" cy="133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885" y="6163563"/>
            <a:ext cx="655344" cy="655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838" y="6163563"/>
            <a:ext cx="655344" cy="655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51" t="6110" r="6944" b="16896"/>
          <a:stretch/>
        </p:blipFill>
        <p:spPr>
          <a:xfrm>
            <a:off x="4752951" y="6085560"/>
            <a:ext cx="821654" cy="761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6028" y="6163563"/>
            <a:ext cx="641497" cy="639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6327" y="6140030"/>
            <a:ext cx="665689" cy="662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844" t="7822" r="11794" b="19645"/>
          <a:stretch/>
        </p:blipFill>
        <p:spPr>
          <a:xfrm>
            <a:off x="7475912" y="6085559"/>
            <a:ext cx="780430" cy="7612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0238" y="6110328"/>
            <a:ext cx="695524" cy="6924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8296" y="6124376"/>
            <a:ext cx="695524" cy="694531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982558"/>
              </p:ext>
            </p:extLst>
          </p:nvPr>
        </p:nvGraphicFramePr>
        <p:xfrm>
          <a:off x="8627705" y="203394"/>
          <a:ext cx="1845043" cy="181483"/>
        </p:xfrm>
        <a:graphic>
          <a:graphicData uri="http://schemas.openxmlformats.org/drawingml/2006/table">
            <a:tbl>
              <a:tblPr/>
              <a:tblGrid>
                <a:gridCol w="1845043">
                  <a:extLst>
                    <a:ext uri="{9D8B030D-6E8A-4147-A177-3AD203B41FA5}">
                      <a16:colId xmlns:a16="http://schemas.microsoft.com/office/drawing/2014/main" val="38630785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126641"/>
                  </a:ext>
                </a:extLst>
              </a:tr>
            </a:tbl>
          </a:graphicData>
        </a:graphic>
      </p:graphicFrame>
      <p:sp>
        <p:nvSpPr>
          <p:cNvPr id="36" name="Rounded Rectangle 35"/>
          <p:cNvSpPr/>
          <p:nvPr/>
        </p:nvSpPr>
        <p:spPr>
          <a:xfrm>
            <a:off x="2363052" y="3510394"/>
            <a:ext cx="2110048" cy="25191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C1 The Human Body – </a:t>
            </a:r>
            <a:r>
              <a:rPr lang="en-GB" sz="1400" dirty="0" smtClean="0">
                <a:solidFill>
                  <a:schemeClr val="tx1"/>
                </a:solidFill>
              </a:rPr>
              <a:t>ESA and TDA </a:t>
            </a:r>
            <a:r>
              <a:rPr lang="en-GB" sz="1400" dirty="0" smtClean="0">
                <a:solidFill>
                  <a:schemeClr val="tx1"/>
                </a:solidFill>
              </a:rPr>
              <a:t>investigations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925199" y="2622693"/>
            <a:ext cx="522542" cy="10541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353501" y="2585030"/>
            <a:ext cx="522542" cy="10541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21476" y="2650176"/>
            <a:ext cx="522542" cy="10541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2927" y="544317"/>
            <a:ext cx="776522" cy="1764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5696" y="3510394"/>
            <a:ext cx="1165321" cy="1863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1442" y="135414"/>
            <a:ext cx="1761367" cy="17613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5515" y="4167309"/>
            <a:ext cx="1644563" cy="10963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V="1">
            <a:off x="10616738" y="1002236"/>
            <a:ext cx="1348621" cy="10122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55011" y="3926554"/>
            <a:ext cx="1166393" cy="7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3160320" y="3151435"/>
            <a:ext cx="6882937" cy="58477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Subject Year 11  </a:t>
            </a:r>
            <a:endParaRPr lang="en-GB" sz="3200" b="1" dirty="0"/>
          </a:p>
        </p:txBody>
      </p:sp>
      <p:sp>
        <p:nvSpPr>
          <p:cNvPr id="5" name="Pentagon 4"/>
          <p:cNvSpPr/>
          <p:nvPr/>
        </p:nvSpPr>
        <p:spPr>
          <a:xfrm>
            <a:off x="633103" y="2862000"/>
            <a:ext cx="11607224" cy="568154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Half Term 1	Half Term 2	Half Term 3	Half Term 4	Half Term 5	Half Term 6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80182" y="56950"/>
            <a:ext cx="2066184" cy="25633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C4 Chemistry in our World – Theory </a:t>
            </a:r>
            <a:r>
              <a:rPr lang="en-GB" sz="1400" dirty="0" smtClean="0">
                <a:solidFill>
                  <a:schemeClr val="tx1"/>
                </a:solidFill>
              </a:rPr>
              <a:t>and ESA and TDAs</a:t>
            </a:r>
            <a:endParaRPr lang="en-GB" sz="1400" dirty="0" smtClean="0">
              <a:solidFill>
                <a:schemeClr val="tx1"/>
              </a:solidFill>
            </a:endParaRPr>
          </a:p>
          <a:p>
            <a:pPr algn="ctr"/>
            <a:endParaRPr lang="en-GB" sz="1400" dirty="0"/>
          </a:p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92114" y="75238"/>
            <a:ext cx="2065038" cy="25449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TDA finishing, Portfolio completion and submission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95876" y="3544890"/>
            <a:ext cx="2159327" cy="25039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C2 Environment, Evolution and Inheritance </a:t>
            </a:r>
            <a:r>
              <a:rPr lang="en-GB" sz="1400" dirty="0" smtClean="0">
                <a:solidFill>
                  <a:schemeClr val="tx1"/>
                </a:solidFill>
              </a:rPr>
              <a:t>– </a:t>
            </a:r>
            <a:r>
              <a:rPr lang="en-GB" sz="1400" dirty="0" smtClean="0">
                <a:solidFill>
                  <a:schemeClr val="tx1"/>
                </a:solidFill>
              </a:rPr>
              <a:t>ESA and TDA </a:t>
            </a:r>
            <a:r>
              <a:rPr lang="en-GB" sz="1400" dirty="0" smtClean="0">
                <a:solidFill>
                  <a:schemeClr val="tx1"/>
                </a:solidFill>
              </a:rPr>
              <a:t>investigations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22550" y="3492136"/>
            <a:ext cx="2135744" cy="26714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C6 Electricity, </a:t>
            </a:r>
            <a:r>
              <a:rPr lang="en-GB" sz="1400" dirty="0">
                <a:solidFill>
                  <a:schemeClr val="tx1"/>
                </a:solidFill>
              </a:rPr>
              <a:t>M</a:t>
            </a:r>
            <a:r>
              <a:rPr lang="en-GB" sz="1400" dirty="0" smtClean="0">
                <a:solidFill>
                  <a:schemeClr val="tx1"/>
                </a:solidFill>
              </a:rPr>
              <a:t>agnetism and Waves- Theory and ESA, and TDA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830274" y="3541556"/>
            <a:ext cx="2118566" cy="25106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Post Submission – Extended Work based Learning or Project work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738" y="165850"/>
            <a:ext cx="1432560" cy="707390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7" y="5485407"/>
            <a:ext cx="1376680" cy="133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885" y="6163563"/>
            <a:ext cx="655344" cy="655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838" y="6163563"/>
            <a:ext cx="655344" cy="655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51" t="6110" r="6944" b="16896"/>
          <a:stretch/>
        </p:blipFill>
        <p:spPr>
          <a:xfrm>
            <a:off x="4752951" y="6085560"/>
            <a:ext cx="821654" cy="761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6028" y="6163563"/>
            <a:ext cx="641497" cy="639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6327" y="6140030"/>
            <a:ext cx="665689" cy="662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844" t="7822" r="11794" b="19645"/>
          <a:stretch/>
        </p:blipFill>
        <p:spPr>
          <a:xfrm>
            <a:off x="7475912" y="6085559"/>
            <a:ext cx="780430" cy="7612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0238" y="6110328"/>
            <a:ext cx="695524" cy="6924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8296" y="6124376"/>
            <a:ext cx="695524" cy="694531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813211"/>
              </p:ext>
            </p:extLst>
          </p:nvPr>
        </p:nvGraphicFramePr>
        <p:xfrm>
          <a:off x="1390084" y="195291"/>
          <a:ext cx="1849738" cy="192786"/>
        </p:xfrm>
        <a:graphic>
          <a:graphicData uri="http://schemas.openxmlformats.org/drawingml/2006/table">
            <a:tbl>
              <a:tblPr/>
              <a:tblGrid>
                <a:gridCol w="1849738">
                  <a:extLst>
                    <a:ext uri="{9D8B030D-6E8A-4147-A177-3AD203B41FA5}">
                      <a16:colId xmlns:a16="http://schemas.microsoft.com/office/drawing/2014/main" val="247045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464476"/>
                  </a:ext>
                </a:extLst>
              </a:tr>
            </a:tbl>
          </a:graphicData>
        </a:graphic>
      </p:graphicFrame>
      <p:sp>
        <p:nvSpPr>
          <p:cNvPr id="38" name="Rounded Rectangle 37"/>
          <p:cNvSpPr/>
          <p:nvPr/>
        </p:nvSpPr>
        <p:spPr>
          <a:xfrm>
            <a:off x="1254990" y="135066"/>
            <a:ext cx="2110048" cy="25276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C2 Environment, Evolution and </a:t>
            </a:r>
            <a:r>
              <a:rPr lang="en-GB" sz="1400" dirty="0" smtClean="0">
                <a:solidFill>
                  <a:schemeClr val="tx1"/>
                </a:solidFill>
              </a:rPr>
              <a:t>Inheritance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12009"/>
              </p:ext>
            </p:extLst>
          </p:nvPr>
        </p:nvGraphicFramePr>
        <p:xfrm>
          <a:off x="8558293" y="144612"/>
          <a:ext cx="1792277" cy="192786"/>
        </p:xfrm>
        <a:graphic>
          <a:graphicData uri="http://schemas.openxmlformats.org/drawingml/2006/table">
            <a:tbl>
              <a:tblPr/>
              <a:tblGrid>
                <a:gridCol w="1792277">
                  <a:extLst>
                    <a:ext uri="{9D8B030D-6E8A-4147-A177-3AD203B41FA5}">
                      <a16:colId xmlns:a16="http://schemas.microsoft.com/office/drawing/2014/main" val="34670000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149346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2227" y="604195"/>
            <a:ext cx="1120765" cy="594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7786" y="3671847"/>
            <a:ext cx="1033929" cy="1568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4191" y="4229636"/>
            <a:ext cx="1810112" cy="978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2484" y="754678"/>
            <a:ext cx="1413511" cy="942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3398" y="3893104"/>
            <a:ext cx="1121772" cy="6730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6697" y="4941828"/>
            <a:ext cx="992247" cy="5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47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126</Words>
  <Application>Microsoft Office PowerPoint</Application>
  <PresentationFormat>Widescreen</PresentationFormat>
  <Paragraphs>16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Lightfoot</dc:creator>
  <cp:lastModifiedBy>Rob Jenkins</cp:lastModifiedBy>
  <cp:revision>60</cp:revision>
  <cp:lastPrinted>2022-10-18T08:52:25Z</cp:lastPrinted>
  <dcterms:created xsi:type="dcterms:W3CDTF">2022-10-18T08:33:50Z</dcterms:created>
  <dcterms:modified xsi:type="dcterms:W3CDTF">2023-11-07T13:27:17Z</dcterms:modified>
</cp:coreProperties>
</file>