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8.png"/><Relationship Id="rId19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Subject Year 10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C1 The Human Body – </a:t>
            </a:r>
            <a:r>
              <a:rPr lang="en-GB" sz="1400" dirty="0" smtClean="0">
                <a:solidFill>
                  <a:schemeClr val="tx1"/>
                </a:solidFill>
              </a:rPr>
              <a:t>Theory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C3 Elements, Mixtures and Compounds – </a:t>
            </a:r>
            <a:r>
              <a:rPr lang="en-GB" sz="1400" dirty="0" smtClean="0">
                <a:solidFill>
                  <a:schemeClr val="tx1"/>
                </a:solidFill>
              </a:rPr>
              <a:t>Theory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C5 Energy, Forces and Structures of Matter – </a:t>
            </a:r>
            <a:r>
              <a:rPr lang="en-GB" sz="1400" dirty="0" smtClean="0">
                <a:solidFill>
                  <a:schemeClr val="tx1"/>
                </a:solidFill>
              </a:rPr>
              <a:t>Theory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C3 Elements, Mixtures and </a:t>
            </a:r>
            <a:r>
              <a:rPr lang="en-GB" sz="1400" dirty="0" smtClean="0">
                <a:solidFill>
                  <a:schemeClr val="tx1"/>
                </a:solidFill>
              </a:rPr>
              <a:t>Compounds – </a:t>
            </a:r>
            <a:r>
              <a:rPr lang="en-GB" sz="1400" dirty="0" smtClean="0">
                <a:solidFill>
                  <a:schemeClr val="tx1"/>
                </a:solidFill>
              </a:rPr>
              <a:t>ESA and TDA </a:t>
            </a:r>
            <a:r>
              <a:rPr lang="en-GB" sz="1400" dirty="0" smtClean="0">
                <a:solidFill>
                  <a:schemeClr val="tx1"/>
                </a:solidFill>
              </a:rPr>
              <a:t>investigations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C5 Energy, Forces and Structures of Matter – </a:t>
            </a:r>
            <a:r>
              <a:rPr lang="en-GB" sz="1400" dirty="0" smtClean="0">
                <a:solidFill>
                  <a:schemeClr val="tx1"/>
                </a:solidFill>
              </a:rPr>
              <a:t>ESA and TDA </a:t>
            </a:r>
            <a:r>
              <a:rPr lang="en-GB" sz="1400" dirty="0" smtClean="0">
                <a:solidFill>
                  <a:schemeClr val="tx1"/>
                </a:solidFill>
              </a:rPr>
              <a:t>investigations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C1 The Human Body – </a:t>
            </a:r>
            <a:r>
              <a:rPr lang="en-GB" sz="1400" dirty="0" smtClean="0">
                <a:solidFill>
                  <a:schemeClr val="tx1"/>
                </a:solidFill>
              </a:rPr>
              <a:t>ESA and TDA </a:t>
            </a:r>
            <a:r>
              <a:rPr lang="en-GB" sz="1400" dirty="0" smtClean="0">
                <a:solidFill>
                  <a:schemeClr val="tx1"/>
                </a:solidFill>
              </a:rPr>
              <a:t>investigations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12927" y="544317"/>
            <a:ext cx="776522" cy="17648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5696" y="3510394"/>
            <a:ext cx="1165321" cy="18633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1442" y="135414"/>
            <a:ext cx="1761367" cy="17613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45515" y="4167309"/>
            <a:ext cx="1644563" cy="109637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V="1">
            <a:off x="10616738" y="1002236"/>
            <a:ext cx="1348621" cy="101220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55011" y="3926554"/>
            <a:ext cx="1166393" cy="77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Subject Year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C4 Chemistry in our World – Theory </a:t>
            </a:r>
            <a:r>
              <a:rPr lang="en-GB" sz="1400" dirty="0" smtClean="0">
                <a:solidFill>
                  <a:schemeClr val="tx1"/>
                </a:solidFill>
              </a:rPr>
              <a:t>and ESA and TDAs</a:t>
            </a:r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endParaRPr lang="en-GB" sz="1400" dirty="0"/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TDA finishing, Portfolio completion and submission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C2 Environment, Evolution and Inheritance </a:t>
            </a:r>
            <a:r>
              <a:rPr lang="en-GB" sz="1400" dirty="0" smtClean="0">
                <a:solidFill>
                  <a:schemeClr val="tx1"/>
                </a:solidFill>
              </a:rPr>
              <a:t>– </a:t>
            </a:r>
            <a:r>
              <a:rPr lang="en-GB" sz="1400" dirty="0" smtClean="0">
                <a:solidFill>
                  <a:schemeClr val="tx1"/>
                </a:solidFill>
              </a:rPr>
              <a:t>ESA and TDA </a:t>
            </a:r>
            <a:r>
              <a:rPr lang="en-GB" sz="1400" dirty="0" smtClean="0">
                <a:solidFill>
                  <a:schemeClr val="tx1"/>
                </a:solidFill>
              </a:rPr>
              <a:t>investigations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C6 Electricity, </a:t>
            </a:r>
            <a:r>
              <a:rPr lang="en-GB" sz="1400" dirty="0">
                <a:solidFill>
                  <a:schemeClr val="tx1"/>
                </a:solidFill>
              </a:rPr>
              <a:t>M</a:t>
            </a:r>
            <a:r>
              <a:rPr lang="en-GB" sz="1400" dirty="0" smtClean="0">
                <a:solidFill>
                  <a:schemeClr val="tx1"/>
                </a:solidFill>
              </a:rPr>
              <a:t>agnetism and Waves- Theory and ESA, and TDA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Post Submission – Extended Work based Learning or Project work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13211"/>
              </p:ext>
            </p:extLst>
          </p:nvPr>
        </p:nvGraphicFramePr>
        <p:xfrm>
          <a:off x="1390084" y="195291"/>
          <a:ext cx="1849738" cy="192786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C2 Environment, Evolution and </a:t>
            </a:r>
            <a:r>
              <a:rPr lang="en-GB" sz="1400" dirty="0" smtClean="0">
                <a:solidFill>
                  <a:schemeClr val="tx1"/>
                </a:solidFill>
              </a:rPr>
              <a:t>Inheritance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62227" y="604195"/>
            <a:ext cx="1120765" cy="5940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7786" y="3671847"/>
            <a:ext cx="1033929" cy="15685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4191" y="4229636"/>
            <a:ext cx="1810112" cy="9784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62484" y="754678"/>
            <a:ext cx="1413511" cy="9423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33398" y="3893104"/>
            <a:ext cx="1121772" cy="67306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26697" y="4941828"/>
            <a:ext cx="992247" cy="54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126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Rob Jenkins</cp:lastModifiedBy>
  <cp:revision>60</cp:revision>
  <cp:lastPrinted>2022-10-18T08:52:25Z</cp:lastPrinted>
  <dcterms:created xsi:type="dcterms:W3CDTF">2022-10-18T08:33:50Z</dcterms:created>
  <dcterms:modified xsi:type="dcterms:W3CDTF">2023-11-07T13:27:17Z</dcterms:modified>
</cp:coreProperties>
</file>