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microsoft.com/office/2007/relationships/hdphoto" Target="../media/hdphoto2.wdp"/><Relationship Id="rId2" Type="http://schemas.openxmlformats.org/officeDocument/2006/relationships/image" Target="../media/image15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430" y="3504689"/>
            <a:ext cx="1224107" cy="13179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958933">
            <a:off x="3158925" y="5157878"/>
            <a:ext cx="1752642" cy="7003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26307"/>
          <a:stretch/>
        </p:blipFill>
        <p:spPr>
          <a:xfrm rot="20829663">
            <a:off x="2758678" y="1824988"/>
            <a:ext cx="1225170" cy="10164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Maths    Year 10   AQA GCSE foundation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 rot="5400000">
            <a:off x="1612704" y="-517391"/>
            <a:ext cx="1611862" cy="33900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 rot="5400000">
            <a:off x="5451432" y="-129718"/>
            <a:ext cx="1320787" cy="31491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5400000">
            <a:off x="9200082" y="263241"/>
            <a:ext cx="1244263" cy="26861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5643997" y="3570910"/>
            <a:ext cx="1581108" cy="26772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16200000">
            <a:off x="9633121" y="3787177"/>
            <a:ext cx="1679254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83134"/>
              </p:ext>
            </p:extLst>
          </p:nvPr>
        </p:nvGraphicFramePr>
        <p:xfrm>
          <a:off x="971319" y="348450"/>
          <a:ext cx="2071140" cy="2247266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247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 rot="5400000">
            <a:off x="2156703" y="3385279"/>
            <a:ext cx="1440224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48470" y="3416529"/>
            <a:ext cx="93989" cy="54484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10918" y="409485"/>
            <a:ext cx="3131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Rounding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Pythagoras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2D representation of 3D shapes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Standard form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Calculating with percentages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783279" y="3980957"/>
            <a:ext cx="23303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Measures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Statistical measures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Indices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Constructions and loci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77082" y="963458"/>
            <a:ext cx="3131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Algebra recap and extension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Congruence and similarity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Trigonometry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35501" y="4382153"/>
            <a:ext cx="28300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Perimeter and area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Graphs recap and extension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Circumference and area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56357" y="1233825"/>
            <a:ext cx="3131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Simultaneous equations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Properties of polygons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0971" y="4588219"/>
            <a:ext cx="27182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Real life graphs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Review of basic probability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P</a:t>
            </a:r>
            <a:r>
              <a:rPr lang="en-GB" dirty="0" smtClean="0">
                <a:solidFill>
                  <a:prstClr val="black"/>
                </a:solidFill>
              </a:rPr>
              <a:t>robability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280883" y="1980133"/>
            <a:ext cx="1089032" cy="85161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992369" y="2104133"/>
            <a:ext cx="989331" cy="7333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8604154" y="2228451"/>
            <a:ext cx="1320896" cy="58667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0" idx="1"/>
          </p:cNvCxnSpPr>
          <p:nvPr/>
        </p:nvCxnSpPr>
        <p:spPr>
          <a:xfrm flipH="1">
            <a:off x="6434551" y="3413798"/>
            <a:ext cx="201776" cy="705187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1" idx="3"/>
          </p:cNvCxnSpPr>
          <p:nvPr/>
        </p:nvCxnSpPr>
        <p:spPr>
          <a:xfrm>
            <a:off x="10331511" y="3402798"/>
            <a:ext cx="141238" cy="88367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1134905">
            <a:off x="6722458" y="263703"/>
            <a:ext cx="1875628" cy="4855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21323965">
            <a:off x="5884331" y="2270838"/>
            <a:ext cx="33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∏r</a:t>
            </a:r>
            <a:r>
              <a:rPr lang="en-GB" b="1" baseline="30000" dirty="0" smtClean="0">
                <a:solidFill>
                  <a:srgbClr val="FF0000"/>
                </a:solidFill>
              </a:rPr>
              <a:t>2</a:t>
            </a:r>
            <a:r>
              <a:rPr lang="en-GB" b="1" dirty="0" smtClean="0">
                <a:solidFill>
                  <a:srgbClr val="FF0000"/>
                </a:solidFill>
              </a:rPr>
              <a:t> sounds like area to me…..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15278">
            <a:off x="7211272" y="168187"/>
            <a:ext cx="1497865" cy="8545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Maths   Year </a:t>
            </a:r>
            <a:r>
              <a:rPr lang="en-GB" sz="3200" b="1" dirty="0"/>
              <a:t>11 </a:t>
            </a:r>
            <a:r>
              <a:rPr lang="en-GB" sz="3200" b="1" dirty="0" smtClean="0"/>
              <a:t>  AQA GCSE </a:t>
            </a:r>
            <a:r>
              <a:rPr lang="en-GB" sz="3200" b="1" dirty="0"/>
              <a:t>foundation 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 rot="5400000">
            <a:off x="1562582" y="-530922"/>
            <a:ext cx="1301675" cy="29796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 rot="5400000">
            <a:off x="5380571" y="-159162"/>
            <a:ext cx="1320787" cy="31491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5400000">
            <a:off x="9200082" y="263241"/>
            <a:ext cx="1244263" cy="26861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6153176" y="3333147"/>
            <a:ext cx="1381605" cy="26772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16200000">
            <a:off x="10068046" y="3352254"/>
            <a:ext cx="809406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93771"/>
              </p:ext>
            </p:extLst>
          </p:nvPr>
        </p:nvGraphicFramePr>
        <p:xfrm>
          <a:off x="971319" y="714375"/>
          <a:ext cx="2071140" cy="1774297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774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 rot="5400000">
            <a:off x="2193835" y="3348147"/>
            <a:ext cx="1365960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48470" y="3416529"/>
            <a:ext cx="93989" cy="54484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58149" y="372801"/>
            <a:ext cx="3131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Properties of polygons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Real life graphs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Probability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Volume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715268" y="4090372"/>
            <a:ext cx="2330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Algebra quadratics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Mock </a:t>
            </a:r>
            <a:r>
              <a:rPr lang="en-GB" dirty="0" smtClean="0">
                <a:solidFill>
                  <a:prstClr val="black"/>
                </a:solidFill>
              </a:rPr>
              <a:t>examinations (1)</a:t>
            </a:r>
            <a:endParaRPr lang="en-GB" dirty="0">
              <a:solidFill>
                <a:prstClr val="black"/>
              </a:solidFill>
            </a:endParaRP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Inequalities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30758" y="792919"/>
            <a:ext cx="3131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Algebra and graphs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Sketching graphs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Mock examinations (2</a:t>
            </a:r>
            <a:r>
              <a:rPr lang="en-GB" dirty="0" smtClean="0">
                <a:solidFill>
                  <a:prstClr val="black"/>
                </a:solidFill>
              </a:rPr>
              <a:t>)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Direct and inverse proportion</a:t>
            </a:r>
          </a:p>
          <a:p>
            <a:pPr lvl="0" algn="ctr"/>
            <a:endParaRPr lang="en-GB" dirty="0" smtClean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21469" y="4215908"/>
            <a:ext cx="28300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Recap </a:t>
            </a:r>
            <a:r>
              <a:rPr lang="en-GB" dirty="0" smtClean="0">
                <a:solidFill>
                  <a:prstClr val="black"/>
                </a:solidFill>
              </a:rPr>
              <a:t>of trigonometry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Solving quadratic equations</a:t>
            </a: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 smtClean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56425" y="1133218"/>
            <a:ext cx="3131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Quadratic graphs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Growth and decay</a:t>
            </a:r>
          </a:p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Vectors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13642" y="4473860"/>
            <a:ext cx="271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 smtClean="0">
                <a:solidFill>
                  <a:prstClr val="black"/>
                </a:solidFill>
              </a:rPr>
              <a:t>Revision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280883" y="1609727"/>
            <a:ext cx="798696" cy="122202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992369" y="2104133"/>
            <a:ext cx="989331" cy="7333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8604154" y="2228451"/>
            <a:ext cx="1320896" cy="58667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0" idx="1"/>
          </p:cNvCxnSpPr>
          <p:nvPr/>
        </p:nvCxnSpPr>
        <p:spPr>
          <a:xfrm>
            <a:off x="6702854" y="3392381"/>
            <a:ext cx="141125" cy="58859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1" idx="3"/>
          </p:cNvCxnSpPr>
          <p:nvPr/>
        </p:nvCxnSpPr>
        <p:spPr>
          <a:xfrm>
            <a:off x="10331511" y="3402798"/>
            <a:ext cx="141238" cy="88367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521634" y="5215812"/>
            <a:ext cx="1411575" cy="1603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80459" y="1690702"/>
            <a:ext cx="1111441" cy="106007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19717067">
            <a:off x="3379622" y="5248490"/>
            <a:ext cx="212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Rounded MT Bold" panose="020F0704030504030204" pitchFamily="34" charset="0"/>
              </a:rPr>
              <a:t>(x+1)(x-3) = 12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41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130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Karen Davison</cp:lastModifiedBy>
  <cp:revision>70</cp:revision>
  <cp:lastPrinted>2022-10-18T08:52:25Z</cp:lastPrinted>
  <dcterms:created xsi:type="dcterms:W3CDTF">2022-10-18T08:33:50Z</dcterms:created>
  <dcterms:modified xsi:type="dcterms:W3CDTF">2023-10-27T14:10:18Z</dcterms:modified>
</cp:coreProperties>
</file>