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Maths Skills    LEVEL 1      Year 12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85503"/>
              </p:ext>
            </p:extLst>
          </p:nvPr>
        </p:nvGraphicFramePr>
        <p:xfrm>
          <a:off x="956225" y="740331"/>
          <a:ext cx="2071140" cy="21402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 and </a:t>
                      </a: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Using </a:t>
                      </a: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2D shapes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19860"/>
              </p:ext>
            </p:extLst>
          </p:nvPr>
        </p:nvGraphicFramePr>
        <p:xfrm>
          <a:off x="4752951" y="983514"/>
          <a:ext cx="1893724" cy="2510054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Volume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631549"/>
              </p:ext>
            </p:extLst>
          </p:nvPr>
        </p:nvGraphicFramePr>
        <p:xfrm>
          <a:off x="6566410" y="4243291"/>
          <a:ext cx="1985595" cy="1606255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16062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Probability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51556"/>
              </p:ext>
            </p:extLst>
          </p:nvPr>
        </p:nvGraphicFramePr>
        <p:xfrm>
          <a:off x="2424879" y="435264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Numbers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4804941">
            <a:off x="2471950" y="1042739"/>
            <a:ext cx="2510349" cy="8223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6733" y="4292082"/>
            <a:ext cx="1297784" cy="754337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407330"/>
              </p:ext>
            </p:extLst>
          </p:nvPr>
        </p:nvGraphicFramePr>
        <p:xfrm>
          <a:off x="8545598" y="93713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Using Fractions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4479"/>
              </p:ext>
            </p:extLst>
          </p:nvPr>
        </p:nvGraphicFramePr>
        <p:xfrm>
          <a:off x="9872204" y="406125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Using Calculations: Addition and Subtraction of Whole Numbers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516071"/>
              </p:ext>
            </p:extLst>
          </p:nvPr>
        </p:nvGraphicFramePr>
        <p:xfrm>
          <a:off x="10088037" y="6445074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Units subject to change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Maths Skills    LEVEL 1      Year 13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56225" y="740331"/>
          <a:ext cx="2071140" cy="21402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 and using 2D shapes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4752951" y="983514"/>
          <a:ext cx="1893724" cy="2510054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Volume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6566410" y="4243291"/>
          <a:ext cx="1985595" cy="1606255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16062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Probability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8627705" y="203394"/>
          <a:ext cx="1845043" cy="192786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/>
          </p:nvPr>
        </p:nvGraphicFramePr>
        <p:xfrm>
          <a:off x="2424879" y="435264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Numbers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4804941">
            <a:off x="2471950" y="1042739"/>
            <a:ext cx="2510349" cy="8223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6733" y="4292082"/>
            <a:ext cx="1297784" cy="754337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/>
          </p:nvPr>
        </p:nvGraphicFramePr>
        <p:xfrm>
          <a:off x="8545598" y="93713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Using Fractions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9872204" y="4061255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Using Calculations: Addition and Subtraction of Whole Numbers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/>
          </p:nvPr>
        </p:nvGraphicFramePr>
        <p:xfrm>
          <a:off x="10088037" y="6445074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Units subject to change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78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76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Karen Davison</cp:lastModifiedBy>
  <cp:revision>61</cp:revision>
  <cp:lastPrinted>2022-10-18T08:52:25Z</cp:lastPrinted>
  <dcterms:created xsi:type="dcterms:W3CDTF">2022-10-18T08:33:50Z</dcterms:created>
  <dcterms:modified xsi:type="dcterms:W3CDTF">2023-12-04T14:19:18Z</dcterms:modified>
</cp:coreProperties>
</file>