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5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Maths Skills    LEVEL 1      Year 12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685503"/>
              </p:ext>
            </p:extLst>
          </p:nvPr>
        </p:nvGraphicFramePr>
        <p:xfrm>
          <a:off x="956225" y="740331"/>
          <a:ext cx="2071140" cy="21402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14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 and </a:t>
                      </a: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Using </a:t>
                      </a: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2D shapes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819860"/>
              </p:ext>
            </p:extLst>
          </p:nvPr>
        </p:nvGraphicFramePr>
        <p:xfrm>
          <a:off x="4752951" y="983514"/>
          <a:ext cx="1893724" cy="2510054"/>
        </p:xfrm>
        <a:graphic>
          <a:graphicData uri="http://schemas.openxmlformats.org/drawingml/2006/table">
            <a:tbl>
              <a:tblPr/>
              <a:tblGrid>
                <a:gridCol w="1893724">
                  <a:extLst>
                    <a:ext uri="{9D8B030D-6E8A-4147-A177-3AD203B41FA5}">
                      <a16:colId xmlns:a16="http://schemas.microsoft.com/office/drawing/2014/main" val="1185016903"/>
                    </a:ext>
                  </a:extLst>
                </a:gridCol>
              </a:tblGrid>
              <a:tr h="2510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Volume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48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631549"/>
              </p:ext>
            </p:extLst>
          </p:nvPr>
        </p:nvGraphicFramePr>
        <p:xfrm>
          <a:off x="6566410" y="4243291"/>
          <a:ext cx="1985595" cy="1606255"/>
        </p:xfrm>
        <a:graphic>
          <a:graphicData uri="http://schemas.openxmlformats.org/drawingml/2006/table">
            <a:tbl>
              <a:tblPr/>
              <a:tblGrid>
                <a:gridCol w="1985595">
                  <a:extLst>
                    <a:ext uri="{9D8B030D-6E8A-4147-A177-3AD203B41FA5}">
                      <a16:colId xmlns:a16="http://schemas.microsoft.com/office/drawing/2014/main" val="2176593889"/>
                    </a:ext>
                  </a:extLst>
                </a:gridCol>
              </a:tblGrid>
              <a:tr h="16062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Probability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2007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51556"/>
              </p:ext>
            </p:extLst>
          </p:nvPr>
        </p:nvGraphicFramePr>
        <p:xfrm>
          <a:off x="2424879" y="4352645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Numbers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4804941">
            <a:off x="2471950" y="1042739"/>
            <a:ext cx="2510349" cy="8223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36733" y="4292082"/>
            <a:ext cx="1297784" cy="754337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6407330"/>
              </p:ext>
            </p:extLst>
          </p:nvPr>
        </p:nvGraphicFramePr>
        <p:xfrm>
          <a:off x="8545598" y="937135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Using Fractions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34479"/>
              </p:ext>
            </p:extLst>
          </p:nvPr>
        </p:nvGraphicFramePr>
        <p:xfrm>
          <a:off x="9872204" y="4061255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Using Calculations: Addition and Subtraction of Whole Numbers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516071"/>
              </p:ext>
            </p:extLst>
          </p:nvPr>
        </p:nvGraphicFramePr>
        <p:xfrm>
          <a:off x="10088037" y="6445074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Units subject to change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Maths Skills    LEVEL 1      Year 13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956225" y="740331"/>
          <a:ext cx="2071140" cy="21402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14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 and using 2D shapes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4752951" y="983514"/>
          <a:ext cx="1893724" cy="2510054"/>
        </p:xfrm>
        <a:graphic>
          <a:graphicData uri="http://schemas.openxmlformats.org/drawingml/2006/table">
            <a:tbl>
              <a:tblPr/>
              <a:tblGrid>
                <a:gridCol w="1893724">
                  <a:extLst>
                    <a:ext uri="{9D8B030D-6E8A-4147-A177-3AD203B41FA5}">
                      <a16:colId xmlns:a16="http://schemas.microsoft.com/office/drawing/2014/main" val="1185016903"/>
                    </a:ext>
                  </a:extLst>
                </a:gridCol>
              </a:tblGrid>
              <a:tr h="25100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Volume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48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6566410" y="4243291"/>
          <a:ext cx="1985595" cy="1606255"/>
        </p:xfrm>
        <a:graphic>
          <a:graphicData uri="http://schemas.openxmlformats.org/drawingml/2006/table">
            <a:tbl>
              <a:tblPr/>
              <a:tblGrid>
                <a:gridCol w="1985595">
                  <a:extLst>
                    <a:ext uri="{9D8B030D-6E8A-4147-A177-3AD203B41FA5}">
                      <a16:colId xmlns:a16="http://schemas.microsoft.com/office/drawing/2014/main" val="2176593889"/>
                    </a:ext>
                  </a:extLst>
                </a:gridCol>
              </a:tblGrid>
              <a:tr h="16062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Probability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2007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8627705" y="203394"/>
          <a:ext cx="1845043" cy="192786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/>
          </p:nvPr>
        </p:nvGraphicFramePr>
        <p:xfrm>
          <a:off x="2424879" y="4352645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Numbers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4804941">
            <a:off x="2471950" y="1042739"/>
            <a:ext cx="2510349" cy="82235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836733" y="4292082"/>
            <a:ext cx="1297784" cy="754337"/>
          </a:xfrm>
          <a:prstGeom prst="rect">
            <a:avLst/>
          </a:prstGeom>
        </p:spPr>
      </p:pic>
      <p:graphicFrame>
        <p:nvGraphicFramePr>
          <p:cNvPr id="31" name="Table 30"/>
          <p:cNvGraphicFramePr>
            <a:graphicFrameLocks noGrp="1"/>
          </p:cNvGraphicFramePr>
          <p:nvPr>
            <p:extLst/>
          </p:nvPr>
        </p:nvGraphicFramePr>
        <p:xfrm>
          <a:off x="8545598" y="937135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Understanding</a:t>
                      </a:r>
                      <a:r>
                        <a:rPr lang="en-GB" sz="1600" strike="noStrik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and Using Fractions</a:t>
                      </a:r>
                      <a:endParaRPr lang="en-GB" sz="16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9872204" y="4061255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Using Calculations: Addition and Subtraction of Whole Numbers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10088037" y="6445074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i="1" strike="noStrike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Units subject to change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8787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76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Karen Davison</cp:lastModifiedBy>
  <cp:revision>61</cp:revision>
  <cp:lastPrinted>2022-10-18T08:52:25Z</cp:lastPrinted>
  <dcterms:created xsi:type="dcterms:W3CDTF">2022-10-18T08:33:50Z</dcterms:created>
  <dcterms:modified xsi:type="dcterms:W3CDTF">2023-12-04T14:19:18Z</dcterms:modified>
</cp:coreProperties>
</file>