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712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485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08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5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5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67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42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69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635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6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22D70-73BB-472F-8E39-E815AC316B9C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08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microsoft.com/office/2007/relationships/hdphoto" Target="../media/hdphoto2.wdp"/><Relationship Id="rId18" Type="http://schemas.openxmlformats.org/officeDocument/2006/relationships/image" Target="../media/image15.jpeg"/><Relationship Id="rId3" Type="http://schemas.openxmlformats.org/officeDocument/2006/relationships/image" Target="../media/image2.jpeg"/><Relationship Id="rId21" Type="http://schemas.openxmlformats.org/officeDocument/2006/relationships/image" Target="../media/image18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17" Type="http://schemas.openxmlformats.org/officeDocument/2006/relationships/image" Target="../media/image14.png"/><Relationship Id="rId2" Type="http://schemas.openxmlformats.org/officeDocument/2006/relationships/image" Target="../media/image1.jpeg"/><Relationship Id="rId16" Type="http://schemas.openxmlformats.org/officeDocument/2006/relationships/image" Target="../media/image13.gif"/><Relationship Id="rId20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image" Target="../media/image12.png"/><Relationship Id="rId10" Type="http://schemas.openxmlformats.org/officeDocument/2006/relationships/image" Target="../media/image8.png"/><Relationship Id="rId19" Type="http://schemas.openxmlformats.org/officeDocument/2006/relationships/image" Target="../media/image16.png"/><Relationship Id="rId4" Type="http://schemas.openxmlformats.org/officeDocument/2006/relationships/image" Target="../media/image3.png"/><Relationship Id="rId9" Type="http://schemas.microsoft.com/office/2007/relationships/hdphoto" Target="../media/hdphoto1.wdp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microsoft.com/office/2007/relationships/hdphoto" Target="../media/hdphoto2.wdp"/><Relationship Id="rId18" Type="http://schemas.openxmlformats.org/officeDocument/2006/relationships/image" Target="../media/image16.png"/><Relationship Id="rId3" Type="http://schemas.openxmlformats.org/officeDocument/2006/relationships/image" Target="../media/image2.jpeg"/><Relationship Id="rId21" Type="http://schemas.openxmlformats.org/officeDocument/2006/relationships/image" Target="../media/image19.jpe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" Type="http://schemas.openxmlformats.org/officeDocument/2006/relationships/image" Target="../media/image1.jpeg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image" Target="../media/image12.png"/><Relationship Id="rId10" Type="http://schemas.openxmlformats.org/officeDocument/2006/relationships/image" Target="../media/image8.png"/><Relationship Id="rId19" Type="http://schemas.openxmlformats.org/officeDocument/2006/relationships/image" Target="../media/image17.jpeg"/><Relationship Id="rId4" Type="http://schemas.openxmlformats.org/officeDocument/2006/relationships/image" Target="../media/image3.png"/><Relationship Id="rId9" Type="http://schemas.microsoft.com/office/2007/relationships/hdphoto" Target="../media/hdphoto1.wdp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26" descr="Trampoline coaching cours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483" y="1553438"/>
            <a:ext cx="1644635" cy="1171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149 Dodgeball Illustrations &amp; Clip Art - iStoc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075" y="79701"/>
            <a:ext cx="1131761" cy="1131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P.E. Year 10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363287" y="781396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957156" y="781395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89932" y="781394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42458" y="3879153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636327" y="3879152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0269103" y="3879152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363287" y="1150998"/>
            <a:ext cx="168459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Dodgeball</a:t>
            </a:r>
            <a:endParaRPr lang="en-GB" sz="1600" dirty="0"/>
          </a:p>
        </p:txBody>
      </p:sp>
      <p:sp>
        <p:nvSpPr>
          <p:cNvPr id="3" name="Rectangle 2"/>
          <p:cNvSpPr/>
          <p:nvPr/>
        </p:nvSpPr>
        <p:spPr>
          <a:xfrm>
            <a:off x="3276691" y="4372316"/>
            <a:ext cx="136629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/>
              <a:t>Basketball</a:t>
            </a:r>
            <a:endParaRPr lang="en-GB" sz="1600" dirty="0"/>
          </a:p>
        </p:txBody>
      </p:sp>
      <p:sp>
        <p:nvSpPr>
          <p:cNvPr id="16" name="Rectangle 15"/>
          <p:cNvSpPr/>
          <p:nvPr/>
        </p:nvSpPr>
        <p:spPr>
          <a:xfrm>
            <a:off x="4967475" y="1151449"/>
            <a:ext cx="16585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Trampolining</a:t>
            </a:r>
            <a:endParaRPr lang="en-GB" sz="1600" dirty="0"/>
          </a:p>
        </p:txBody>
      </p:sp>
      <p:sp>
        <p:nvSpPr>
          <p:cNvPr id="26" name="Rectangle 25"/>
          <p:cNvSpPr/>
          <p:nvPr/>
        </p:nvSpPr>
        <p:spPr>
          <a:xfrm>
            <a:off x="6729279" y="4310760"/>
            <a:ext cx="152706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Fitness/Cricket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613370" y="1243329"/>
            <a:ext cx="16557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err="1" smtClean="0"/>
              <a:t>Rounders</a:t>
            </a:r>
            <a:r>
              <a:rPr lang="en-GB" sz="1600" dirty="0" smtClean="0"/>
              <a:t>/  </a:t>
            </a:r>
            <a:endParaRPr lang="en-GB" sz="1600" dirty="0"/>
          </a:p>
          <a:p>
            <a:pPr algn="ctr"/>
            <a:r>
              <a:rPr lang="en-GB" sz="1600" dirty="0"/>
              <a:t>Athletics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0441473" y="4310760"/>
            <a:ext cx="13344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Tag Rugby </a:t>
            </a:r>
            <a:endParaRPr lang="en-GB" sz="1600" dirty="0"/>
          </a:p>
          <a:p>
            <a:pPr algn="ctr"/>
            <a:r>
              <a:rPr lang="en-GB" sz="1600" dirty="0" smtClean="0"/>
              <a:t> </a:t>
            </a:r>
            <a:endParaRPr lang="en-GB" sz="1600" dirty="0"/>
          </a:p>
        </p:txBody>
      </p:sp>
      <p:pic>
        <p:nvPicPr>
          <p:cNvPr id="30" name="Picture 2" descr="Free basketball clipart images image 3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492" y="3654494"/>
            <a:ext cx="1489982" cy="1572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10" descr="Free Fitness Cliparts, Download Free Fitness Cliparts png ...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410" y="5334144"/>
            <a:ext cx="1922526" cy="77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12" descr="54 Rounders Game Stock Vectors, Images &amp; Vector Art ...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016" y="272100"/>
            <a:ext cx="1229813" cy="1202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0" descr="Athletics Vector Art, Icons, and Graphics for Free Download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3828" y="1391326"/>
            <a:ext cx="1574446" cy="1366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5 3D Wicket Illustrations - Free in PNG, BLEND, GLTF - IconScout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5532857"/>
            <a:ext cx="1261412" cy="1261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4" descr="Clipart Football Youth | Free Images at Clker.com - vector clip art online,  royalty free &amp; public domain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1804" y="4833665"/>
            <a:ext cx="1389446" cy="1111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1538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26" descr="Trampoline coaching cours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483" y="1553438"/>
            <a:ext cx="1644635" cy="1171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149 Dodgeball Illustrations &amp; Clip Art - iStoc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075" y="79701"/>
            <a:ext cx="1131761" cy="1131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P.E. Year 11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363287" y="781396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957156" y="781395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89932" y="781394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42458" y="3879153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636327" y="3879152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0269103" y="3879152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363287" y="1150998"/>
            <a:ext cx="168459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Dodgeball</a:t>
            </a:r>
            <a:endParaRPr lang="en-GB" sz="1600" dirty="0"/>
          </a:p>
        </p:txBody>
      </p:sp>
      <p:sp>
        <p:nvSpPr>
          <p:cNvPr id="3" name="Rectangle 2"/>
          <p:cNvSpPr/>
          <p:nvPr/>
        </p:nvSpPr>
        <p:spPr>
          <a:xfrm>
            <a:off x="3276691" y="4372316"/>
            <a:ext cx="136629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/>
              <a:t>Badminton</a:t>
            </a:r>
            <a:endParaRPr lang="en-GB" sz="1600" dirty="0"/>
          </a:p>
        </p:txBody>
      </p:sp>
      <p:sp>
        <p:nvSpPr>
          <p:cNvPr id="16" name="Rectangle 15"/>
          <p:cNvSpPr/>
          <p:nvPr/>
        </p:nvSpPr>
        <p:spPr>
          <a:xfrm>
            <a:off x="4967475" y="1151449"/>
            <a:ext cx="16585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Trampolining</a:t>
            </a:r>
            <a:endParaRPr lang="en-GB" sz="1600" dirty="0"/>
          </a:p>
        </p:txBody>
      </p:sp>
      <p:sp>
        <p:nvSpPr>
          <p:cNvPr id="26" name="Rectangle 25"/>
          <p:cNvSpPr/>
          <p:nvPr/>
        </p:nvSpPr>
        <p:spPr>
          <a:xfrm>
            <a:off x="6729279" y="4310760"/>
            <a:ext cx="152706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Fitness/Cricket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613370" y="1243329"/>
            <a:ext cx="16557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err="1" smtClean="0"/>
              <a:t>Rounders</a:t>
            </a:r>
            <a:r>
              <a:rPr lang="en-GB" sz="1600" dirty="0" smtClean="0"/>
              <a:t>/  </a:t>
            </a:r>
            <a:endParaRPr lang="en-GB" sz="1600" dirty="0"/>
          </a:p>
          <a:p>
            <a:pPr algn="ctr"/>
            <a:r>
              <a:rPr lang="en-GB" sz="1600" dirty="0"/>
              <a:t>Athletics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0441473" y="4310760"/>
            <a:ext cx="13344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Tag Rugby </a:t>
            </a:r>
            <a:endParaRPr lang="en-GB" sz="1600" dirty="0"/>
          </a:p>
          <a:p>
            <a:pPr algn="ctr"/>
            <a:r>
              <a:rPr lang="en-GB" sz="1600" dirty="0" smtClean="0"/>
              <a:t> </a:t>
            </a:r>
            <a:endParaRPr lang="en-GB" sz="1600" dirty="0"/>
          </a:p>
        </p:txBody>
      </p:sp>
      <p:pic>
        <p:nvPicPr>
          <p:cNvPr id="32" name="Picture 10" descr="Free Fitness Cliparts, Download Free Fitness Cliparts png ...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410" y="5334144"/>
            <a:ext cx="1922526" cy="77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12" descr="54 Rounders Game Stock Vectors, Images &amp; Vector Art ...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016" y="272100"/>
            <a:ext cx="1229813" cy="1202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0" descr="Athletics Vector Art, Icons, and Graphics for Free Download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3828" y="1391326"/>
            <a:ext cx="1574446" cy="1366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5 3D Wicket Illustrations - Free in PNG, BLEND, GLTF - IconScout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5532857"/>
            <a:ext cx="1261412" cy="1261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4" descr="Clipart Football Youth | Free Images at Clker.com - vector clip art online,  royalty free &amp; public domain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1804" y="4833665"/>
            <a:ext cx="1389446" cy="1111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Badminton Male Player Action With Racket And Shuttlecock Cartoon Graphic  Vector. Royalty Free SVG, Cliparts, Vectors, and Stock Illustration. Image  125071563.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873" y="3633325"/>
            <a:ext cx="1224097" cy="1632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7416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36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Lightfoot</dc:creator>
  <cp:lastModifiedBy>Ashley Kay</cp:lastModifiedBy>
  <cp:revision>23</cp:revision>
  <cp:lastPrinted>2023-09-08T07:43:22Z</cp:lastPrinted>
  <dcterms:created xsi:type="dcterms:W3CDTF">2022-10-18T08:33:50Z</dcterms:created>
  <dcterms:modified xsi:type="dcterms:W3CDTF">2023-09-13T14:16:29Z</dcterms:modified>
</cp:coreProperties>
</file>