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2.wdp"/><Relationship Id="rId18" Type="http://schemas.openxmlformats.org/officeDocument/2006/relationships/image" Target="../media/image15.jpeg"/><Relationship Id="rId3" Type="http://schemas.openxmlformats.org/officeDocument/2006/relationships/image" Target="../media/image2.jpe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jpeg"/><Relationship Id="rId16" Type="http://schemas.openxmlformats.org/officeDocument/2006/relationships/image" Target="../media/image13.gif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2.wdp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9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6" descr="Trampoline coaching cour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483" y="1553438"/>
            <a:ext cx="1644635" cy="117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49 Dodgeball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75" y="79701"/>
            <a:ext cx="1131761" cy="11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P.E. Year 10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1150998"/>
            <a:ext cx="16845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Dodgeball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3276691" y="4372316"/>
            <a:ext cx="13662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Basketball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967475" y="1151449"/>
            <a:ext cx="16585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Trampolining</a:t>
            </a:r>
            <a:endParaRPr lang="en-GB" sz="1600" dirty="0"/>
          </a:p>
        </p:txBody>
      </p:sp>
      <p:sp>
        <p:nvSpPr>
          <p:cNvPr id="26" name="Rectangle 25"/>
          <p:cNvSpPr/>
          <p:nvPr/>
        </p:nvSpPr>
        <p:spPr>
          <a:xfrm>
            <a:off x="6729279" y="4310760"/>
            <a:ext cx="15270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Fitness/Cricket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613370" y="1243329"/>
            <a:ext cx="165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 smtClean="0"/>
              <a:t>Rounders</a:t>
            </a:r>
            <a:r>
              <a:rPr lang="en-GB" sz="1600" dirty="0" smtClean="0"/>
              <a:t>/  </a:t>
            </a:r>
            <a:endParaRPr lang="en-GB" sz="1600" dirty="0"/>
          </a:p>
          <a:p>
            <a:pPr algn="ctr"/>
            <a:r>
              <a:rPr lang="en-GB" sz="1600" dirty="0"/>
              <a:t>Athletics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41473" y="4310760"/>
            <a:ext cx="1334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Tag Rugby </a:t>
            </a:r>
            <a:endParaRPr lang="en-GB" sz="1600" dirty="0"/>
          </a:p>
          <a:p>
            <a:pPr algn="ctr"/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30" name="Picture 2" descr="Free basketball clipart images imag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2" y="3654494"/>
            <a:ext cx="1489982" cy="157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Free Fitness Cliparts, Download Free Fitness Cliparts png ...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10" y="5334144"/>
            <a:ext cx="1922526" cy="7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54 Rounders Game Stock Vectors, Images &amp; Vector Art ...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016" y="272100"/>
            <a:ext cx="1229813" cy="120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0" descr="Athletics Vector Art, Icons, and Graphics for Free Downloa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828" y="1391326"/>
            <a:ext cx="1574446" cy="136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5 3D Wicket Illustrations - Free in PNG, BLEND, GLTF - IconScout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5532857"/>
            <a:ext cx="1261412" cy="12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lipart Football Youth | Free Images at Clker.com - vector clip art online,  royalty free &amp; public domai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04" y="4833665"/>
            <a:ext cx="1389446" cy="111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3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6" descr="Trampoline coaching cour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483" y="1553438"/>
            <a:ext cx="1644635" cy="117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49 Dodgeball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75" y="79701"/>
            <a:ext cx="1131761" cy="11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P.E. Year 11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1150998"/>
            <a:ext cx="16845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Dodgeball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3276691" y="4372316"/>
            <a:ext cx="13662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Badminton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967475" y="1151449"/>
            <a:ext cx="16585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Trampolining</a:t>
            </a:r>
            <a:endParaRPr lang="en-GB" sz="1600" dirty="0"/>
          </a:p>
        </p:txBody>
      </p:sp>
      <p:sp>
        <p:nvSpPr>
          <p:cNvPr id="26" name="Rectangle 25"/>
          <p:cNvSpPr/>
          <p:nvPr/>
        </p:nvSpPr>
        <p:spPr>
          <a:xfrm>
            <a:off x="6729279" y="4310760"/>
            <a:ext cx="15270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Fitness/Cricket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613370" y="1243329"/>
            <a:ext cx="165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 smtClean="0"/>
              <a:t>Rounders</a:t>
            </a:r>
            <a:r>
              <a:rPr lang="en-GB" sz="1600" dirty="0" smtClean="0"/>
              <a:t>/  </a:t>
            </a:r>
            <a:endParaRPr lang="en-GB" sz="1600" dirty="0"/>
          </a:p>
          <a:p>
            <a:pPr algn="ctr"/>
            <a:r>
              <a:rPr lang="en-GB" sz="1600" dirty="0"/>
              <a:t>Athletics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41473" y="4310760"/>
            <a:ext cx="1334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Tag Rugby </a:t>
            </a:r>
            <a:endParaRPr lang="en-GB" sz="1600" dirty="0"/>
          </a:p>
          <a:p>
            <a:pPr algn="ctr"/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32" name="Picture 10" descr="Free Fitness Cliparts, Download Free Fitness Cliparts png ...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10" y="5334144"/>
            <a:ext cx="1922526" cy="7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54 Rounders Game Stock Vectors, Images &amp; Vector Art ...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016" y="272100"/>
            <a:ext cx="1229813" cy="120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0" descr="Athletics Vector Art, Icons, and Graphics for Free Downloa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828" y="1391326"/>
            <a:ext cx="1574446" cy="136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5 3D Wicket Illustrations - Free in PNG, BLEND, GLTF - IconScout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5532857"/>
            <a:ext cx="1261412" cy="12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lipart Football Youth | Free Images at Clker.com - vector clip art online,  royalty free &amp; public domai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04" y="4833665"/>
            <a:ext cx="1389446" cy="111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adminton Male Player Action With Racket And Shuttlecock Cartoon Graphic  Vector. Royalty Free SVG, Cliparts, Vectors, and Stock Illustration. Image  125071563.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73" y="3633325"/>
            <a:ext cx="1224097" cy="163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41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Ashley Kay</cp:lastModifiedBy>
  <cp:revision>23</cp:revision>
  <cp:lastPrinted>2023-09-08T07:43:22Z</cp:lastPrinted>
  <dcterms:created xsi:type="dcterms:W3CDTF">2022-10-18T08:33:50Z</dcterms:created>
  <dcterms:modified xsi:type="dcterms:W3CDTF">2023-09-13T14:16:29Z</dcterms:modified>
</cp:coreProperties>
</file>