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f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jfif"/><Relationship Id="rId2" Type="http://schemas.openxmlformats.org/officeDocument/2006/relationships/image" Target="../media/image1.png"/><Relationship Id="rId16" Type="http://schemas.openxmlformats.org/officeDocument/2006/relationships/image" Target="../media/image1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jfif"/><Relationship Id="rId10" Type="http://schemas.openxmlformats.org/officeDocument/2006/relationships/image" Target="../media/image8.png"/><Relationship Id="rId19" Type="http://schemas.openxmlformats.org/officeDocument/2006/relationships/image" Target="../media/image16.jfif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Beliefs and Values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3040" y="873240"/>
            <a:ext cx="1540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Christianity (God)</a:t>
            </a:r>
          </a:p>
          <a:p>
            <a:pPr algn="ctr"/>
            <a:endParaRPr lang="en-GB" sz="1400" dirty="0"/>
          </a:p>
          <a:p>
            <a:r>
              <a:rPr lang="en-GB" sz="1400" dirty="0"/>
              <a:t>How do Christians mark the ‘turning</a:t>
            </a:r>
          </a:p>
          <a:p>
            <a:r>
              <a:rPr lang="en-GB" sz="1400" dirty="0"/>
              <a:t>points’ on the journey of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8717" y="3935896"/>
            <a:ext cx="146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Hindu dharma</a:t>
            </a:r>
          </a:p>
          <a:p>
            <a:endParaRPr lang="en-GB" sz="1400" dirty="0"/>
          </a:p>
          <a:p>
            <a:r>
              <a:rPr lang="en-GB" sz="1400" dirty="0"/>
              <a:t>Is there one journey or many?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7030" y="873240"/>
            <a:ext cx="1486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Islam</a:t>
            </a:r>
          </a:p>
          <a:p>
            <a:endParaRPr lang="en-GB" sz="1400" dirty="0"/>
          </a:p>
          <a:p>
            <a:r>
              <a:rPr lang="en-GB" sz="1400" dirty="0"/>
              <a:t>What is Hajj and</a:t>
            </a:r>
          </a:p>
          <a:p>
            <a:r>
              <a:rPr lang="en-GB" sz="1400" dirty="0"/>
              <a:t>why is it important to Muslims?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6560" y="3945065"/>
            <a:ext cx="1771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Christianity (Jesus)</a:t>
            </a:r>
          </a:p>
          <a:p>
            <a:pPr algn="ctr"/>
            <a:endParaRPr lang="en-GB" sz="1400" dirty="0"/>
          </a:p>
          <a:p>
            <a:r>
              <a:rPr lang="en-GB" sz="1400" dirty="0"/>
              <a:t>Why do Christians</a:t>
            </a:r>
          </a:p>
          <a:p>
            <a:r>
              <a:rPr lang="en-GB" sz="1400" dirty="0"/>
              <a:t>believe Good Friday is ‘good’?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51025" y="809485"/>
            <a:ext cx="171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Buddhism</a:t>
            </a:r>
          </a:p>
          <a:p>
            <a:endParaRPr lang="en-GB" sz="1400"/>
          </a:p>
          <a:p>
            <a:r>
              <a:rPr lang="en-GB" sz="1400"/>
              <a:t>What do we mean by a ‘good life’?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52400" y="3935896"/>
            <a:ext cx="1629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Christianity (Church)</a:t>
            </a:r>
          </a:p>
          <a:p>
            <a:endParaRPr lang="en-GB" sz="1400"/>
          </a:p>
          <a:p>
            <a:r>
              <a:rPr lang="en-GB" sz="1400"/>
              <a:t>If life is like a journey, what’s</a:t>
            </a:r>
          </a:p>
          <a:p>
            <a:r>
              <a:rPr lang="en-GB" sz="1400"/>
              <a:t>the destination?</a:t>
            </a:r>
            <a:endParaRPr lang="en-GB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01" y="1131165"/>
            <a:ext cx="1221334" cy="12213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28" y="1411849"/>
            <a:ext cx="1268614" cy="10159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90" y="1148039"/>
            <a:ext cx="1210989" cy="11530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0" y="3945065"/>
            <a:ext cx="1591213" cy="1058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5" y="3933910"/>
            <a:ext cx="1072605" cy="10726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28" y="4024987"/>
            <a:ext cx="1441080" cy="8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 Year 10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26921" y="329128"/>
            <a:ext cx="1744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/>
              <a:t>What </a:t>
            </a:r>
            <a:r>
              <a:rPr lang="en-GB" sz="2000" dirty="0"/>
              <a:t>do we mean by religion and worldviews</a:t>
            </a:r>
            <a:r>
              <a:rPr lang="en-GB" sz="2000" dirty="0" smtClean="0"/>
              <a:t>?</a:t>
            </a:r>
          </a:p>
          <a:p>
            <a:pPr algn="ctr"/>
            <a:r>
              <a:rPr lang="en-GB" sz="2000" dirty="0" smtClean="0"/>
              <a:t>(Contentious Issues)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465163" y="3848715"/>
            <a:ext cx="19598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Judaism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How do Jewish</a:t>
            </a:r>
          </a:p>
          <a:p>
            <a:pPr algn="ctr"/>
            <a:r>
              <a:rPr lang="en-GB" sz="2000" dirty="0"/>
              <a:t>holy days remind</a:t>
            </a:r>
          </a:p>
          <a:p>
            <a:pPr algn="ctr"/>
            <a:r>
              <a:rPr lang="en-GB" sz="2000" dirty="0"/>
              <a:t>adherents of</a:t>
            </a:r>
          </a:p>
          <a:p>
            <a:pPr algn="ctr"/>
            <a:r>
              <a:rPr lang="en-GB" sz="2000" dirty="0"/>
              <a:t>their faith?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663" y="301499"/>
            <a:ext cx="2010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Christianity: Jesus</a:t>
            </a:r>
          </a:p>
          <a:p>
            <a:endParaRPr lang="en-GB" dirty="0"/>
          </a:p>
          <a:p>
            <a:r>
              <a:rPr lang="en-GB" dirty="0"/>
              <a:t>Faith and Justice –</a:t>
            </a:r>
          </a:p>
          <a:p>
            <a:r>
              <a:rPr lang="en-GB" dirty="0"/>
              <a:t>How should we treat our ‘neighbours’?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7796" y="3546103"/>
            <a:ext cx="1560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Islam</a:t>
            </a:r>
          </a:p>
          <a:p>
            <a:endParaRPr lang="en-GB" dirty="0"/>
          </a:p>
          <a:p>
            <a:r>
              <a:rPr lang="en-GB" dirty="0"/>
              <a:t>What does belonging</a:t>
            </a:r>
          </a:p>
          <a:p>
            <a:r>
              <a:rPr lang="en-GB" dirty="0"/>
              <a:t>mean to a young</a:t>
            </a:r>
          </a:p>
          <a:p>
            <a:r>
              <a:rPr lang="en-GB" dirty="0"/>
              <a:t>Muslim in the UK?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14625" y="329128"/>
            <a:ext cx="147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Christianity: Church</a:t>
            </a:r>
          </a:p>
          <a:p>
            <a:pPr algn="ctr"/>
            <a:r>
              <a:rPr lang="en-GB" dirty="0"/>
              <a:t>What is the Church?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5041" y="3729930"/>
            <a:ext cx="1770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Hindu Dharma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What might Hindus learn through celebrating festivals?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497" y="-2386263"/>
            <a:ext cx="596337" cy="496947"/>
          </a:xfrm>
          <a:prstGeom prst="rect">
            <a:avLst/>
          </a:prstGeom>
        </p:spPr>
      </p:pic>
      <p:pic>
        <p:nvPicPr>
          <p:cNvPr id="2050" name="Picture 2" descr="Image result for World Globe Map Clip Art">
            <a:extLst>
              <a:ext uri="{FF2B5EF4-FFF2-40B4-BE49-F238E27FC236}">
                <a16:creationId xmlns:a16="http://schemas.microsoft.com/office/drawing/2014/main" id="{2D4609C5-DE18-1FFF-9C9D-B3EEA3FD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51" y="1097066"/>
            <a:ext cx="1184136" cy="10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873" y="3771538"/>
            <a:ext cx="1378178" cy="13781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5907" y="576521"/>
            <a:ext cx="1489312" cy="13625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09110" y="1319618"/>
            <a:ext cx="1482890" cy="1124170"/>
          </a:xfrm>
          <a:prstGeom prst="rect">
            <a:avLst/>
          </a:prstGeom>
        </p:spPr>
      </p:pic>
      <p:sp>
        <p:nvSpPr>
          <p:cNvPr id="40" name="AutoShape 2" descr="How to Draw a Mosque - Really Easy Drawing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2109" y="4167537"/>
            <a:ext cx="1042468" cy="10424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2954" y="4071589"/>
            <a:ext cx="997745" cy="9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 Year 11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3CFEA0-AC29-32EE-3768-7536FAA6CA21}"/>
              </a:ext>
            </a:extLst>
          </p:cNvPr>
          <p:cNvSpPr txBox="1"/>
          <p:nvPr/>
        </p:nvSpPr>
        <p:spPr>
          <a:xfrm>
            <a:off x="1196914" y="515635"/>
            <a:ext cx="1709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Christianity, Jesus and</a:t>
            </a:r>
          </a:p>
          <a:p>
            <a:r>
              <a:rPr lang="en-GB" dirty="0"/>
              <a:t>non-religious</a:t>
            </a:r>
          </a:p>
          <a:p>
            <a:r>
              <a:rPr lang="en-GB" dirty="0"/>
              <a:t>responses</a:t>
            </a:r>
          </a:p>
          <a:p>
            <a:endParaRPr lang="en-GB" dirty="0"/>
          </a:p>
          <a:p>
            <a:r>
              <a:rPr lang="en-GB" dirty="0"/>
              <a:t>Who was Jesus?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18FF4E-2C4B-5C26-4F28-EA89DF673398}"/>
              </a:ext>
            </a:extLst>
          </p:cNvPr>
          <p:cNvSpPr txBox="1"/>
          <p:nvPr/>
        </p:nvSpPr>
        <p:spPr>
          <a:xfrm>
            <a:off x="2466216" y="3586893"/>
            <a:ext cx="1709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/>
              <a:t>Life in a Muslin family.</a:t>
            </a:r>
          </a:p>
          <a:p>
            <a:endParaRPr lang="en-GB" dirty="0"/>
          </a:p>
          <a:p>
            <a:endParaRPr lang="en-US" dirty="0"/>
          </a:p>
          <a:p>
            <a:r>
              <a:rPr lang="en-US" dirty="0"/>
              <a:t>Life in a Jewish family. 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9A5A7-74B2-9432-478D-80EE07E8230D}"/>
              </a:ext>
            </a:extLst>
          </p:cNvPr>
          <p:cNvSpPr txBox="1"/>
          <p:nvPr/>
        </p:nvSpPr>
        <p:spPr>
          <a:xfrm>
            <a:off x="4809912" y="572759"/>
            <a:ext cx="1709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Dharma</a:t>
            </a:r>
            <a:endParaRPr lang="en-GB" dirty="0"/>
          </a:p>
          <a:p>
            <a:r>
              <a:rPr lang="en-GB" dirty="0"/>
              <a:t>What is the purpose of </a:t>
            </a:r>
            <a:r>
              <a:rPr lang="en-GB"/>
              <a:t>life</a:t>
            </a:r>
            <a:r>
              <a:rPr lang="en-GB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US" dirty="0"/>
              <a:t>Belonging to a Sikh family.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A171-4BCB-7331-37C6-BE9066B186C0}"/>
              </a:ext>
            </a:extLst>
          </p:cNvPr>
          <p:cNvSpPr txBox="1"/>
          <p:nvPr/>
        </p:nvSpPr>
        <p:spPr>
          <a:xfrm>
            <a:off x="6546917" y="3688843"/>
            <a:ext cx="17094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Christianity: Church</a:t>
            </a:r>
          </a:p>
          <a:p>
            <a:r>
              <a:rPr lang="en-GB" dirty="0"/>
              <a:t>What beliefs are central to Christianity?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CAD150-295F-0111-6228-AA0424E65BC5}"/>
              </a:ext>
            </a:extLst>
          </p:cNvPr>
          <p:cNvSpPr txBox="1"/>
          <p:nvPr/>
        </p:nvSpPr>
        <p:spPr>
          <a:xfrm>
            <a:off x="8663782" y="515635"/>
            <a:ext cx="1709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Buddhism</a:t>
            </a:r>
          </a:p>
          <a:p>
            <a:endParaRPr lang="en-GB" dirty="0"/>
          </a:p>
          <a:p>
            <a:r>
              <a:rPr lang="en-GB" dirty="0"/>
              <a:t>Is suffering a necessary part of the human experience?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6E2B8E-9573-F3D3-58B2-468C9018254F}"/>
              </a:ext>
            </a:extLst>
          </p:cNvPr>
          <p:cNvSpPr txBox="1"/>
          <p:nvPr/>
        </p:nvSpPr>
        <p:spPr>
          <a:xfrm>
            <a:off x="10053820" y="3646625"/>
            <a:ext cx="1709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Judaism</a:t>
            </a:r>
          </a:p>
          <a:p>
            <a:endParaRPr lang="en-GB" dirty="0"/>
          </a:p>
          <a:p>
            <a:r>
              <a:rPr lang="en-GB" dirty="0"/>
              <a:t>What does it</a:t>
            </a:r>
          </a:p>
          <a:p>
            <a:r>
              <a:rPr lang="en-GB" dirty="0"/>
              <a:t>mean to be</a:t>
            </a:r>
          </a:p>
          <a:p>
            <a:r>
              <a:rPr lang="en-GB" dirty="0"/>
              <a:t>the ‘Chosen</a:t>
            </a:r>
          </a:p>
          <a:p>
            <a:r>
              <a:rPr lang="en-GB" dirty="0"/>
              <a:t>people’?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6201" y="3888292"/>
            <a:ext cx="1346916" cy="1346916"/>
          </a:xfrm>
          <a:prstGeom prst="rect">
            <a:avLst/>
          </a:prstGeom>
        </p:spPr>
      </p:pic>
      <p:pic>
        <p:nvPicPr>
          <p:cNvPr id="1026" name="Picture 2" descr="Watercolor Blue Flower Watercolor illustration of blue flower. Vector tracing. lotus flower stock illustratio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02" y="1082739"/>
            <a:ext cx="1260625" cy="1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2665" y="1082739"/>
            <a:ext cx="1098053" cy="10980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9665" y="3838947"/>
            <a:ext cx="1203115" cy="9161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5268" y="1256267"/>
            <a:ext cx="937977" cy="7509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412" y="4121808"/>
            <a:ext cx="879884" cy="8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246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Rob Stringfellow</cp:lastModifiedBy>
  <cp:revision>71</cp:revision>
  <cp:lastPrinted>2022-10-18T08:52:25Z</cp:lastPrinted>
  <dcterms:created xsi:type="dcterms:W3CDTF">2022-10-18T08:33:50Z</dcterms:created>
  <dcterms:modified xsi:type="dcterms:W3CDTF">2023-11-10T13:06:26Z</dcterms:modified>
</cp:coreProperties>
</file>