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Subject History </a:t>
            </a:r>
            <a:r>
              <a:rPr lang="en-GB" sz="3200" b="1" dirty="0" smtClean="0"/>
              <a:t>Year </a:t>
            </a:r>
            <a:r>
              <a:rPr lang="en-GB" sz="3200" b="1" dirty="0" smtClean="0"/>
              <a:t>9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2411" y="162902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6252" y="162902"/>
            <a:ext cx="2036747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21253" y="121328"/>
            <a:ext cx="1994485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2493" y="3454009"/>
            <a:ext cx="2058697" cy="25229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2780" y="3472263"/>
            <a:ext cx="2276407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82558"/>
              </p:ext>
            </p:extLst>
          </p:nvPr>
        </p:nvGraphicFramePr>
        <p:xfrm>
          <a:off x="8627705" y="203394"/>
          <a:ext cx="1845043" cy="192786"/>
        </p:xfrm>
        <a:graphic>
          <a:graphicData uri="http://schemas.openxmlformats.org/drawingml/2006/table">
            <a:tbl>
              <a:tblPr/>
              <a:tblGrid>
                <a:gridCol w="1845043">
                  <a:extLst>
                    <a:ext uri="{9D8B030D-6E8A-4147-A177-3AD203B41FA5}">
                      <a16:colId xmlns:a16="http://schemas.microsoft.com/office/drawing/2014/main" val="3863078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26641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2363052" y="3510394"/>
            <a:ext cx="2110048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925199" y="2622693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353501" y="2585030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21476" y="2650176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44376" y="941741"/>
            <a:ext cx="21929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Second World War </a:t>
            </a:r>
          </a:p>
          <a:p>
            <a:r>
              <a:rPr lang="en-GB" dirty="0"/>
              <a:t>and the Holocaust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3053" y="4227560"/>
            <a:ext cx="228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Second World War </a:t>
            </a:r>
          </a:p>
          <a:p>
            <a:r>
              <a:rPr lang="en-GB" dirty="0"/>
              <a:t>and the Holocaust</a:t>
            </a:r>
          </a:p>
        </p:txBody>
      </p:sp>
      <p:sp>
        <p:nvSpPr>
          <p:cNvPr id="9" name="Rectangle 8"/>
          <p:cNvSpPr/>
          <p:nvPr/>
        </p:nvSpPr>
        <p:spPr>
          <a:xfrm>
            <a:off x="4615182" y="668183"/>
            <a:ext cx="217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People and Protest:</a:t>
            </a:r>
          </a:p>
          <a:p>
            <a:r>
              <a:rPr lang="en-GB" dirty="0"/>
              <a:t>20th century Civil Rights Movements in USA and South Africa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96519" y="3978770"/>
            <a:ext cx="2309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People and Protest:</a:t>
            </a:r>
          </a:p>
          <a:p>
            <a:r>
              <a:rPr lang="en-GB" dirty="0"/>
              <a:t>20th century Civil Rights Movements in USA and South Africa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705743" y="668183"/>
            <a:ext cx="1629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Halton</a:t>
            </a:r>
            <a:r>
              <a:rPr lang="en-GB" dirty="0" smtClean="0"/>
              <a:t> Throughout </a:t>
            </a:r>
          </a:p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9949343" y="3978770"/>
            <a:ext cx="1719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Halton</a:t>
            </a:r>
            <a:endParaRPr lang="en-GB" dirty="0" smtClean="0"/>
          </a:p>
          <a:p>
            <a:r>
              <a:rPr lang="en-GB" dirty="0" smtClean="0"/>
              <a:t>Throughout</a:t>
            </a:r>
          </a:p>
          <a:p>
            <a:r>
              <a:rPr lang="en-GB" dirty="0" smtClean="0"/>
              <a:t>History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57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Stephen Andrews</cp:lastModifiedBy>
  <cp:revision>55</cp:revision>
  <cp:lastPrinted>2022-10-18T08:52:25Z</cp:lastPrinted>
  <dcterms:created xsi:type="dcterms:W3CDTF">2022-10-18T08:33:50Z</dcterms:created>
  <dcterms:modified xsi:type="dcterms:W3CDTF">2023-09-12T10:45:42Z</dcterms:modified>
</cp:coreProperties>
</file>