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MUSIC YEAR 9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31751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	Half Term 2	Half Term 3	 Half Term 4	Half Term 5	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32411" y="162902"/>
            <a:ext cx="2110048" cy="25276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6252" y="162902"/>
            <a:ext cx="2036747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21253" y="121328"/>
            <a:ext cx="1994485" cy="246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9660" y="3533405"/>
            <a:ext cx="2058697" cy="25229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42781" y="3472264"/>
            <a:ext cx="2129430" cy="25047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82558"/>
              </p:ext>
            </p:extLst>
          </p:nvPr>
        </p:nvGraphicFramePr>
        <p:xfrm>
          <a:off x="8627705" y="203394"/>
          <a:ext cx="1845043" cy="192786"/>
        </p:xfrm>
        <a:graphic>
          <a:graphicData uri="http://schemas.openxmlformats.org/drawingml/2006/table">
            <a:tbl>
              <a:tblPr/>
              <a:tblGrid>
                <a:gridCol w="1845043">
                  <a:extLst>
                    <a:ext uri="{9D8B030D-6E8A-4147-A177-3AD203B41FA5}">
                      <a16:colId xmlns:a16="http://schemas.microsoft.com/office/drawing/2014/main" val="38630785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b="1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126641"/>
                  </a:ext>
                </a:extLst>
              </a:tr>
            </a:tbl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363052" y="3510394"/>
            <a:ext cx="2110048" cy="25191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925199" y="2622693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353501" y="2585030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921476" y="2650176"/>
            <a:ext cx="522542" cy="105417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166070" y="553673"/>
            <a:ext cx="1744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Pop/soul music (Happy)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2486072" y="3848715"/>
            <a:ext cx="19180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2000" dirty="0" smtClean="0"/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Ukulele practical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83357" y="958906"/>
            <a:ext cx="1396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Rock anthems (Don’t Stop Believing) 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667498" y="4181569"/>
            <a:ext cx="127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Songs </a:t>
            </a:r>
            <a:r>
              <a:rPr lang="en-US" dirty="0"/>
              <a:t>about civil rights (Blackbird)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714625" y="774168"/>
            <a:ext cx="1649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Keyboard practical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0053820" y="4240426"/>
            <a:ext cx="160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Pop ballads (Make you feel my love)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/>
          <a:srcRect l="-116871" t="278049" r="146536" b="-278049"/>
          <a:stretch/>
        </p:blipFill>
        <p:spPr>
          <a:xfrm>
            <a:off x="4524376" y="3285724"/>
            <a:ext cx="1322752" cy="8719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1050" y="799749"/>
            <a:ext cx="1328816" cy="132881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8714" y="3789910"/>
            <a:ext cx="1545323" cy="154532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71090" y="641699"/>
            <a:ext cx="1690501" cy="15953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04358" y="3913898"/>
            <a:ext cx="1353809" cy="170579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58850" y="1532826"/>
            <a:ext cx="1548335" cy="9089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26788" y="4042323"/>
            <a:ext cx="1279270" cy="12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40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Reett Foulkes</cp:lastModifiedBy>
  <cp:revision>67</cp:revision>
  <cp:lastPrinted>2022-10-18T08:52:25Z</cp:lastPrinted>
  <dcterms:created xsi:type="dcterms:W3CDTF">2022-10-18T08:33:50Z</dcterms:created>
  <dcterms:modified xsi:type="dcterms:W3CDTF">2023-09-20T10:18:19Z</dcterms:modified>
</cp:coreProperties>
</file>