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13/07/2023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Subject Year 10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6603" y="36595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Cell Biology and Organisation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Energy and Electricity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Quantitative Chemistry, Chemical Change and Energy Change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Infection &amp; Response and Bioenergetics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Particle Model and atomic Structure</a:t>
            </a:r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81483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Atomic Structure, Periodic Table and Bonding and Structures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925199" y="2622693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21476" y="2650176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60320" y="3151435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Subject Year 11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633103" y="2862000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80182" y="56950"/>
            <a:ext cx="2066184" cy="25633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Forces, Waves and Magnetism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430238" y="56950"/>
            <a:ext cx="2065038" cy="254493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Chemical Analysis, Atmosphere and resources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95876" y="3544890"/>
            <a:ext cx="2159327" cy="25039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Rate of Chemical Change and Organic Chemistry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22550" y="3541556"/>
            <a:ext cx="2135743" cy="262200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Ecology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830274" y="3541556"/>
            <a:ext cx="2118566" cy="25106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Final Exams</a:t>
            </a:r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813211"/>
              </p:ext>
            </p:extLst>
          </p:nvPr>
        </p:nvGraphicFramePr>
        <p:xfrm>
          <a:off x="1390084" y="195291"/>
          <a:ext cx="1849738" cy="192786"/>
        </p:xfrm>
        <a:graphic>
          <a:graphicData uri="http://schemas.openxmlformats.org/drawingml/2006/table">
            <a:tbl>
              <a:tblPr/>
              <a:tblGrid>
                <a:gridCol w="1849738">
                  <a:extLst>
                    <a:ext uri="{9D8B030D-6E8A-4147-A177-3AD203B41FA5}">
                      <a16:colId xmlns:a16="http://schemas.microsoft.com/office/drawing/2014/main" val="2470458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464476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18424"/>
              </p:ext>
            </p:extLst>
          </p:nvPr>
        </p:nvGraphicFramePr>
        <p:xfrm>
          <a:off x="6582083" y="5082535"/>
          <a:ext cx="2010229" cy="982187"/>
        </p:xfrm>
        <a:graphic>
          <a:graphicData uri="http://schemas.openxmlformats.org/drawingml/2006/table">
            <a:tbl>
              <a:tblPr/>
              <a:tblGrid>
                <a:gridCol w="2010229">
                  <a:extLst>
                    <a:ext uri="{9D8B030D-6E8A-4147-A177-3AD203B41FA5}">
                      <a16:colId xmlns:a16="http://schemas.microsoft.com/office/drawing/2014/main" val="269987370"/>
                    </a:ext>
                  </a:extLst>
                </a:gridCol>
              </a:tblGrid>
              <a:tr h="9821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050" dirty="0" smtClean="0"/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736647"/>
                  </a:ext>
                </a:extLst>
              </a:tr>
            </a:tbl>
          </a:graphicData>
        </a:graphic>
      </p:graphicFrame>
      <p:sp>
        <p:nvSpPr>
          <p:cNvPr id="38" name="Rounded Rectangle 37"/>
          <p:cNvSpPr/>
          <p:nvPr/>
        </p:nvSpPr>
        <p:spPr>
          <a:xfrm>
            <a:off x="1254990" y="135066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Homeostasis, Inheritance and Evolution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212009"/>
              </p:ext>
            </p:extLst>
          </p:nvPr>
        </p:nvGraphicFramePr>
        <p:xfrm>
          <a:off x="8558293" y="144612"/>
          <a:ext cx="1792277" cy="192786"/>
        </p:xfrm>
        <a:graphic>
          <a:graphicData uri="http://schemas.openxmlformats.org/drawingml/2006/table">
            <a:tbl>
              <a:tblPr/>
              <a:tblGrid>
                <a:gridCol w="1792277">
                  <a:extLst>
                    <a:ext uri="{9D8B030D-6E8A-4147-A177-3AD203B41FA5}">
                      <a16:colId xmlns:a16="http://schemas.microsoft.com/office/drawing/2014/main" val="3467000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149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74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72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Rob Jenkins</cp:lastModifiedBy>
  <cp:revision>56</cp:revision>
  <cp:lastPrinted>2022-10-18T08:52:25Z</cp:lastPrinted>
  <dcterms:created xsi:type="dcterms:W3CDTF">2022-10-18T08:33:50Z</dcterms:created>
  <dcterms:modified xsi:type="dcterms:W3CDTF">2023-07-13T07:33:35Z</dcterms:modified>
</cp:coreProperties>
</file>