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6603" y="36595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Cell Biology and Organisation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Energy and Electricity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Quantitative Chemistry, Chemical Change and Energy Change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Infection &amp; Response and Bioenergetics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Particle Model and atomic Structure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Atomic Structure, Periodic Table and Bonding and Structures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Forces, Waves and Magnetism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430238" y="56950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Chemical Analysis, Atmosphere and resources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Rate of Chemical Change and Organic Chemistry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541556"/>
            <a:ext cx="2135743" cy="26220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Ecology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Final Exams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Homeostasis, Inheritance and Evolution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72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Jenkins</cp:lastModifiedBy>
  <cp:revision>56</cp:revision>
  <cp:lastPrinted>2022-10-18T08:52:25Z</cp:lastPrinted>
  <dcterms:created xsi:type="dcterms:W3CDTF">2022-10-18T08:33:50Z</dcterms:created>
  <dcterms:modified xsi:type="dcterms:W3CDTF">2023-07-13T07:33:35Z</dcterms:modified>
</cp:coreProperties>
</file>