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71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8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0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5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7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2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9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3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56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8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24" Type="http://schemas.microsoft.com/office/2007/relationships/hdphoto" Target="../media/hdphoto3.wdp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microsoft.com/office/2007/relationships/hdphoto" Target="../media/hdphoto4.wdp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5.wdp"/><Relationship Id="rId18" Type="http://schemas.openxmlformats.org/officeDocument/2006/relationships/image" Target="../media/image29.png"/><Relationship Id="rId26" Type="http://schemas.openxmlformats.org/officeDocument/2006/relationships/image" Target="../media/image37.jpg"/><Relationship Id="rId3" Type="http://schemas.openxmlformats.org/officeDocument/2006/relationships/image" Target="../media/image2.png"/><Relationship Id="rId21" Type="http://schemas.openxmlformats.org/officeDocument/2006/relationships/image" Target="../media/image32.jp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17" Type="http://schemas.openxmlformats.org/officeDocument/2006/relationships/image" Target="../media/image28.png"/><Relationship Id="rId25" Type="http://schemas.openxmlformats.org/officeDocument/2006/relationships/image" Target="../media/image36.jpg"/><Relationship Id="rId2" Type="http://schemas.openxmlformats.org/officeDocument/2006/relationships/image" Target="../media/image1.png"/><Relationship Id="rId16" Type="http://schemas.microsoft.com/office/2007/relationships/hdphoto" Target="../media/hdphoto6.wdp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5.jpg"/><Relationship Id="rId5" Type="http://schemas.openxmlformats.org/officeDocument/2006/relationships/image" Target="../media/image4.png"/><Relationship Id="rId15" Type="http://schemas.openxmlformats.org/officeDocument/2006/relationships/image" Target="../media/image27.png"/><Relationship Id="rId23" Type="http://schemas.openxmlformats.org/officeDocument/2006/relationships/image" Target="../media/image34.png"/><Relationship Id="rId10" Type="http://schemas.openxmlformats.org/officeDocument/2006/relationships/image" Target="../media/image9.png"/><Relationship Id="rId19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6.png"/><Relationship Id="rId22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8" Type="http://schemas.openxmlformats.org/officeDocument/2006/relationships/image" Target="../media/image29.png"/><Relationship Id="rId26" Type="http://schemas.openxmlformats.org/officeDocument/2006/relationships/image" Target="../media/image45.jfif"/><Relationship Id="rId3" Type="http://schemas.openxmlformats.org/officeDocument/2006/relationships/image" Target="../media/image2.png"/><Relationship Id="rId21" Type="http://schemas.openxmlformats.org/officeDocument/2006/relationships/image" Target="../media/image40.jfif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17" Type="http://schemas.openxmlformats.org/officeDocument/2006/relationships/image" Target="../media/image28.png"/><Relationship Id="rId25" Type="http://schemas.openxmlformats.org/officeDocument/2006/relationships/image" Target="../media/image44.jfif"/><Relationship Id="rId2" Type="http://schemas.openxmlformats.org/officeDocument/2006/relationships/image" Target="../media/image1.png"/><Relationship Id="rId20" Type="http://schemas.openxmlformats.org/officeDocument/2006/relationships/image" Target="../media/image39.jfif"/><Relationship Id="rId29" Type="http://schemas.openxmlformats.org/officeDocument/2006/relationships/image" Target="../media/image48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43.jfif"/><Relationship Id="rId5" Type="http://schemas.openxmlformats.org/officeDocument/2006/relationships/image" Target="../media/image4.png"/><Relationship Id="rId15" Type="http://schemas.openxmlformats.org/officeDocument/2006/relationships/image" Target="../media/image27.png"/><Relationship Id="rId23" Type="http://schemas.openxmlformats.org/officeDocument/2006/relationships/image" Target="../media/image42.jfif"/><Relationship Id="rId28" Type="http://schemas.openxmlformats.org/officeDocument/2006/relationships/image" Target="../media/image47.jfif"/><Relationship Id="rId10" Type="http://schemas.openxmlformats.org/officeDocument/2006/relationships/image" Target="../media/image9.png"/><Relationship Id="rId19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6.png"/><Relationship Id="rId22" Type="http://schemas.openxmlformats.org/officeDocument/2006/relationships/image" Target="../media/image41.jfif"/><Relationship Id="rId27" Type="http://schemas.openxmlformats.org/officeDocument/2006/relationships/image" Target="../media/image46.jfif"/><Relationship Id="rId30" Type="http://schemas.openxmlformats.org/officeDocument/2006/relationships/image" Target="../media/image49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English Year 7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16810" y="367007"/>
            <a:ext cx="2339942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37713" y="391192"/>
            <a:ext cx="2407813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Speaking and Listening –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Group Discussion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475611" y="3856902"/>
            <a:ext cx="3153577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62070" y="3914302"/>
            <a:ext cx="2183248" cy="120266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90929" y="3873278"/>
            <a:ext cx="2411087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52786" y="781396"/>
            <a:ext cx="1867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Biographies</a:t>
            </a:r>
            <a:r>
              <a:rPr lang="en-GB" dirty="0" smtClean="0"/>
              <a:t> –</a:t>
            </a:r>
          </a:p>
          <a:p>
            <a:pPr algn="ctr"/>
            <a:r>
              <a:rPr lang="en-GB" dirty="0" smtClean="0"/>
              <a:t>Boy by Roald Dahl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863700" y="4089452"/>
            <a:ext cx="238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Modern Novel </a:t>
            </a:r>
            <a:r>
              <a:rPr lang="en-GB"/>
              <a:t>– </a:t>
            </a:r>
          </a:p>
          <a:p>
            <a:pPr algn="ctr"/>
            <a:r>
              <a:rPr lang="en-GB"/>
              <a:t>TBC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2181198" y="4089452"/>
            <a:ext cx="1898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Autobiographical Writing</a:t>
            </a:r>
          </a:p>
          <a:p>
            <a:pPr algn="ctr"/>
            <a:endParaRPr lang="en-GB" b="1" dirty="0" smtClean="0"/>
          </a:p>
        </p:txBody>
      </p:sp>
      <p:cxnSp>
        <p:nvCxnSpPr>
          <p:cNvPr id="50" name="Straight Arrow Connector 49"/>
          <p:cNvCxnSpPr>
            <a:stCxn id="6" idx="2"/>
          </p:cNvCxnSpPr>
          <p:nvPr/>
        </p:nvCxnSpPr>
        <p:spPr>
          <a:xfrm flipH="1">
            <a:off x="1737360" y="1938112"/>
            <a:ext cx="649421" cy="752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6" idx="2"/>
          </p:cNvCxnSpPr>
          <p:nvPr/>
        </p:nvCxnSpPr>
        <p:spPr>
          <a:xfrm>
            <a:off x="2386781" y="1938112"/>
            <a:ext cx="661104" cy="752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9" idx="0"/>
          </p:cNvCxnSpPr>
          <p:nvPr/>
        </p:nvCxnSpPr>
        <p:spPr>
          <a:xfrm flipH="1" flipV="1">
            <a:off x="2952206" y="3450310"/>
            <a:ext cx="201488" cy="463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0" idx="0"/>
          </p:cNvCxnSpPr>
          <p:nvPr/>
        </p:nvCxnSpPr>
        <p:spPr>
          <a:xfrm flipH="1" flipV="1">
            <a:off x="5394960" y="3399906"/>
            <a:ext cx="701513" cy="473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0" idx="0"/>
          </p:cNvCxnSpPr>
          <p:nvPr/>
        </p:nvCxnSpPr>
        <p:spPr>
          <a:xfrm flipV="1">
            <a:off x="6096473" y="3445619"/>
            <a:ext cx="539854" cy="427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" idx="2"/>
          </p:cNvCxnSpPr>
          <p:nvPr/>
        </p:nvCxnSpPr>
        <p:spPr>
          <a:xfrm>
            <a:off x="5941620" y="1962297"/>
            <a:ext cx="694707" cy="764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8" idx="0"/>
          </p:cNvCxnSpPr>
          <p:nvPr/>
        </p:nvCxnSpPr>
        <p:spPr>
          <a:xfrm flipH="1" flipV="1">
            <a:off x="8678690" y="3406397"/>
            <a:ext cx="1373710" cy="450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9" name="Picture 6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37478" y="121328"/>
            <a:ext cx="926044" cy="141567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125161" y="2068012"/>
            <a:ext cx="683109" cy="51167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96303" y="5593390"/>
            <a:ext cx="951582" cy="74909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17"/>
          <a:srcRect t="18899" b="13244"/>
          <a:stretch/>
        </p:blipFill>
        <p:spPr>
          <a:xfrm>
            <a:off x="7404620" y="5120052"/>
            <a:ext cx="969807" cy="855174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91654" y="2120412"/>
            <a:ext cx="930025" cy="4957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13707" y="1956596"/>
            <a:ext cx="839079" cy="781276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74876" y="3509320"/>
            <a:ext cx="1029294" cy="770977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287510" y="5412122"/>
            <a:ext cx="598676" cy="65158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01766" y="4630504"/>
            <a:ext cx="657241" cy="657241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6182" b="90000" l="3929" r="9714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6857" y="9696"/>
            <a:ext cx="2473686" cy="1619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600226">
            <a:off x="5020811" y="2120180"/>
            <a:ext cx="774574" cy="4961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166434" y="2031991"/>
            <a:ext cx="1701584" cy="6617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690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17778">
            <a:off x="10843639" y="956936"/>
            <a:ext cx="1247952" cy="931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6742" y="6063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157649" y="5515788"/>
            <a:ext cx="1494962" cy="917248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8275658" y="1147728"/>
            <a:ext cx="2430991" cy="116635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10038009" y="3234856"/>
            <a:ext cx="408524" cy="615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613318" y="1277277"/>
            <a:ext cx="1668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Spelling, Punctuation and Grammar</a:t>
            </a:r>
            <a:endParaRPr lang="en-GB" b="1" dirty="0"/>
          </a:p>
        </p:txBody>
      </p:sp>
      <p:sp>
        <p:nvSpPr>
          <p:cNvPr id="27" name="Rectangle 26"/>
          <p:cNvSpPr/>
          <p:nvPr/>
        </p:nvSpPr>
        <p:spPr>
          <a:xfrm>
            <a:off x="5319516" y="4227951"/>
            <a:ext cx="1733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Contemporary </a:t>
            </a:r>
          </a:p>
          <a:p>
            <a:r>
              <a:rPr lang="en-GB" b="1" dirty="0" smtClean="0"/>
              <a:t>Drama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796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English Year 8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17960" y="781399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Other Cultures - Stories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77608" y="519057"/>
            <a:ext cx="2606794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Travel Writing – Non-Fiction Texts</a:t>
            </a:r>
          </a:p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(</a:t>
            </a:r>
            <a:r>
              <a:rPr lang="en-GB" sz="1600" b="1" dirty="0">
                <a:solidFill>
                  <a:schemeClr val="tx1"/>
                </a:solidFill>
              </a:rPr>
              <a:t>Emails &amp; Letters, Brochures &amp; Adverts, Reviews)</a:t>
            </a:r>
          </a:p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19895" y="3810760"/>
            <a:ext cx="1720664" cy="206992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269103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Speaking &amp; Listening</a:t>
            </a:r>
            <a:endParaRPr lang="en-GB" sz="1600" b="1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/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>
            <a:extLst/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cxnSp>
        <p:nvCxnSpPr>
          <p:cNvPr id="3" name="Straight Arrow Connector 2"/>
          <p:cNvCxnSpPr>
            <a:stCxn id="6" idx="2"/>
          </p:cNvCxnSpPr>
          <p:nvPr/>
        </p:nvCxnSpPr>
        <p:spPr>
          <a:xfrm flipH="1">
            <a:off x="1317960" y="2352504"/>
            <a:ext cx="839586" cy="479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0"/>
          </p:cNvCxnSpPr>
          <p:nvPr/>
        </p:nvCxnSpPr>
        <p:spPr>
          <a:xfrm flipV="1">
            <a:off x="5680227" y="3313432"/>
            <a:ext cx="684933" cy="497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8430238" y="2097716"/>
            <a:ext cx="695525" cy="703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1" idx="0"/>
          </p:cNvCxnSpPr>
          <p:nvPr/>
        </p:nvCxnSpPr>
        <p:spPr>
          <a:xfrm flipH="1" flipV="1">
            <a:off x="10515600" y="3399905"/>
            <a:ext cx="593089" cy="479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1128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0320" y="3753452"/>
            <a:ext cx="1405693" cy="66740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3603" y="15881"/>
            <a:ext cx="1278023" cy="73036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459752">
            <a:off x="10515601" y="5511468"/>
            <a:ext cx="1432674" cy="117271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7"/>
          <a:srcRect l="10956" b="11095"/>
          <a:stretch/>
        </p:blipFill>
        <p:spPr>
          <a:xfrm>
            <a:off x="8167166" y="3430112"/>
            <a:ext cx="1319126" cy="131706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201115" y="4927046"/>
            <a:ext cx="983287" cy="737465"/>
          </a:xfrm>
          <a:prstGeom prst="rect">
            <a:avLst/>
          </a:prstGeom>
        </p:spPr>
      </p:pic>
      <p:cxnSp>
        <p:nvCxnSpPr>
          <p:cNvPr id="53" name="Straight Arrow Connector 52"/>
          <p:cNvCxnSpPr>
            <a:stCxn id="9" idx="0"/>
          </p:cNvCxnSpPr>
          <p:nvPr/>
        </p:nvCxnSpPr>
        <p:spPr>
          <a:xfrm flipH="1" flipV="1">
            <a:off x="5074663" y="3311571"/>
            <a:ext cx="605564" cy="499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049443" y="4372448"/>
            <a:ext cx="13731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Modern </a:t>
            </a:r>
            <a:r>
              <a:rPr lang="en-GB" b="1" dirty="0" smtClean="0"/>
              <a:t>Play/Drama </a:t>
            </a:r>
            <a:r>
              <a:rPr lang="en-GB" b="1" dirty="0"/>
              <a:t>– 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83647" y="4764135"/>
            <a:ext cx="2174380" cy="107794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58913" y="3524682"/>
            <a:ext cx="1043851" cy="1600999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1105443" y="3708057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Other Cultures - Poetry</a:t>
            </a:r>
            <a:endParaRPr lang="en-GB" sz="1600" b="1" dirty="0">
              <a:solidFill>
                <a:schemeClr val="tx1"/>
              </a:solidFill>
            </a:endParaRPr>
          </a:p>
        </p:txBody>
      </p:sp>
      <p:cxnSp>
        <p:nvCxnSpPr>
          <p:cNvPr id="37" name="Straight Arrow Connector 36"/>
          <p:cNvCxnSpPr>
            <a:stCxn id="36" idx="0"/>
          </p:cNvCxnSpPr>
          <p:nvPr/>
        </p:nvCxnSpPr>
        <p:spPr>
          <a:xfrm flipV="1">
            <a:off x="1945029" y="3311001"/>
            <a:ext cx="689950" cy="397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9201115" y="2090162"/>
            <a:ext cx="1234790" cy="741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71" y="1467521"/>
            <a:ext cx="1164284" cy="11642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" t="574" r="2632" b="7471"/>
          <a:stretch/>
        </p:blipFill>
        <p:spPr>
          <a:xfrm>
            <a:off x="3125619" y="68093"/>
            <a:ext cx="1247725" cy="12887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905" y="1235961"/>
            <a:ext cx="1618418" cy="8617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583" y="163654"/>
            <a:ext cx="1351762" cy="8110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994" y="1317989"/>
            <a:ext cx="1602166" cy="108571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83" y="5302879"/>
            <a:ext cx="1044918" cy="78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8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English Year </a:t>
            </a:r>
            <a:r>
              <a:rPr lang="en-GB" sz="3200" b="1" dirty="0"/>
              <a:t>9</a:t>
            </a:r>
            <a:r>
              <a:rPr lang="en-GB" sz="3200" b="1" dirty="0" smtClean="0"/>
              <a:t>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17960" y="781399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Classics – A Christmas Carol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77608" y="519057"/>
            <a:ext cx="2606794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21544" y="3796140"/>
            <a:ext cx="1720664" cy="206992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269103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Speaking &amp; Listening</a:t>
            </a:r>
            <a:endParaRPr lang="en-GB" sz="1600" b="1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/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>
            <a:extLst/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cxnSp>
        <p:nvCxnSpPr>
          <p:cNvPr id="3" name="Straight Arrow Connector 2"/>
          <p:cNvCxnSpPr>
            <a:stCxn id="6" idx="2"/>
          </p:cNvCxnSpPr>
          <p:nvPr/>
        </p:nvCxnSpPr>
        <p:spPr>
          <a:xfrm flipH="1">
            <a:off x="1317960" y="2352504"/>
            <a:ext cx="839586" cy="479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8430238" y="2125376"/>
            <a:ext cx="733670" cy="689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1" idx="0"/>
          </p:cNvCxnSpPr>
          <p:nvPr/>
        </p:nvCxnSpPr>
        <p:spPr>
          <a:xfrm flipH="1" flipV="1">
            <a:off x="10515600" y="3399905"/>
            <a:ext cx="593089" cy="479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590320" y="3753452"/>
            <a:ext cx="1405693" cy="66740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3603" y="15881"/>
            <a:ext cx="1278023" cy="73036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 rot="2459752">
            <a:off x="10515601" y="5511468"/>
            <a:ext cx="1432674" cy="117271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7"/>
          <a:srcRect l="10956" b="11095"/>
          <a:stretch/>
        </p:blipFill>
        <p:spPr>
          <a:xfrm>
            <a:off x="8167166" y="3430112"/>
            <a:ext cx="1319126" cy="131706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201115" y="4927046"/>
            <a:ext cx="983287" cy="737465"/>
          </a:xfrm>
          <a:prstGeom prst="rect">
            <a:avLst/>
          </a:prstGeom>
        </p:spPr>
      </p:pic>
      <p:cxnSp>
        <p:nvCxnSpPr>
          <p:cNvPr id="53" name="Straight Arrow Connector 52"/>
          <p:cNvCxnSpPr/>
          <p:nvPr/>
        </p:nvCxnSpPr>
        <p:spPr>
          <a:xfrm flipH="1" flipV="1">
            <a:off x="4752951" y="3235144"/>
            <a:ext cx="213332" cy="560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409730" y="3985018"/>
            <a:ext cx="13731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Descriptive/</a:t>
            </a:r>
          </a:p>
          <a:p>
            <a:r>
              <a:rPr lang="en-GB" b="1" dirty="0"/>
              <a:t>Narrative Writing</a:t>
            </a:r>
          </a:p>
          <a:p>
            <a:pPr algn="ctr"/>
            <a:endParaRPr lang="en-GB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9201115" y="2090162"/>
            <a:ext cx="1234790" cy="741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2"/>
          </p:cNvCxnSpPr>
          <p:nvPr/>
        </p:nvCxnSpPr>
        <p:spPr>
          <a:xfrm>
            <a:off x="2157546" y="2352504"/>
            <a:ext cx="890339" cy="462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13623" y="273588"/>
            <a:ext cx="1731414" cy="2078916"/>
          </a:xfrm>
          <a:prstGeom prst="rect">
            <a:avLst/>
          </a:prstGeom>
        </p:spPr>
      </p:pic>
      <p:cxnSp>
        <p:nvCxnSpPr>
          <p:cNvPr id="39" name="Straight Arrow Connector 38"/>
          <p:cNvCxnSpPr/>
          <p:nvPr/>
        </p:nvCxnSpPr>
        <p:spPr>
          <a:xfrm>
            <a:off x="5776718" y="2310033"/>
            <a:ext cx="680257" cy="521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899631" y="825562"/>
            <a:ext cx="15593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Shakespeare</a:t>
            </a:r>
            <a:r>
              <a:rPr lang="en-GB" dirty="0"/>
              <a:t> –</a:t>
            </a:r>
          </a:p>
          <a:p>
            <a:pPr algn="ctr"/>
            <a:r>
              <a:rPr lang="en-GB" dirty="0"/>
              <a:t>Romeo and Juliet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927596" y="730142"/>
            <a:ext cx="20217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Contemporary Fiction – </a:t>
            </a:r>
          </a:p>
          <a:p>
            <a:pPr algn="ctr"/>
            <a:r>
              <a:rPr lang="en-GB" dirty="0"/>
              <a:t>Refugee Boy/Terror Kid/Ghost boys etc.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874" y="106254"/>
            <a:ext cx="819150" cy="1247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119" y="1703082"/>
            <a:ext cx="1082475" cy="7112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4" y="2278662"/>
            <a:ext cx="795648" cy="4834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3" b="15516"/>
          <a:stretch/>
        </p:blipFill>
        <p:spPr>
          <a:xfrm>
            <a:off x="6682440" y="68093"/>
            <a:ext cx="757765" cy="94446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968" y="1616871"/>
            <a:ext cx="710587" cy="71058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330" y="876511"/>
            <a:ext cx="679741" cy="95195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31" y="1628460"/>
            <a:ext cx="668351" cy="10302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342" y="82845"/>
            <a:ext cx="1293277" cy="3681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431" y="4853820"/>
            <a:ext cx="1675707" cy="92971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3" t="6706" r="7392" b="27925"/>
          <a:stretch/>
        </p:blipFill>
        <p:spPr>
          <a:xfrm>
            <a:off x="2754693" y="3566208"/>
            <a:ext cx="1194452" cy="120709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60" y="3635687"/>
            <a:ext cx="1360261" cy="136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100</Words>
  <Application>Microsoft Office PowerPoint</Application>
  <PresentationFormat>Widescreen</PresentationFormat>
  <Paragraphs>31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Lightfoot</dc:creator>
  <cp:lastModifiedBy>Angela Ivins</cp:lastModifiedBy>
  <cp:revision>37</cp:revision>
  <cp:lastPrinted>2022-10-18T08:52:25Z</cp:lastPrinted>
  <dcterms:created xsi:type="dcterms:W3CDTF">2022-10-18T08:33:50Z</dcterms:created>
  <dcterms:modified xsi:type="dcterms:W3CDTF">2024-10-23T11:09:00Z</dcterms:modified>
</cp:coreProperties>
</file>