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34" Type="http://schemas.openxmlformats.org/officeDocument/2006/relationships/image" Target="../media/image31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33" Type="http://schemas.openxmlformats.org/officeDocument/2006/relationships/image" Target="../media/image30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24" Type="http://schemas.openxmlformats.org/officeDocument/2006/relationships/image" Target="../media/image21.png"/><Relationship Id="rId32" Type="http://schemas.openxmlformats.org/officeDocument/2006/relationships/image" Target="../media/image29.png"/><Relationship Id="rId37" Type="http://schemas.openxmlformats.org/officeDocument/2006/relationships/image" Target="../media/image34.png"/><Relationship Id="rId5" Type="http://schemas.openxmlformats.org/officeDocument/2006/relationships/image" Target="../media/image4.png"/><Relationship Id="rId15" Type="http://schemas.microsoft.com/office/2007/relationships/hdphoto" Target="../media/hdphoto2.wdp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36" Type="http://schemas.openxmlformats.org/officeDocument/2006/relationships/image" Target="../media/image33.png"/><Relationship Id="rId10" Type="http://schemas.openxmlformats.org/officeDocument/2006/relationships/image" Target="../media/image9.png"/><Relationship Id="rId19" Type="http://schemas.openxmlformats.org/officeDocument/2006/relationships/image" Target="../media/image16.png"/><Relationship Id="rId31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png"/><Relationship Id="rId35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0203" y="2228336"/>
            <a:ext cx="1089001" cy="724681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127" y="1744419"/>
            <a:ext cx="802657" cy="963188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 rotWithShape="1">
          <a:blip r:embed="rId4"/>
          <a:srcRect r="8381" b="17029"/>
          <a:stretch/>
        </p:blipFill>
        <p:spPr>
          <a:xfrm>
            <a:off x="1831996" y="4943292"/>
            <a:ext cx="1161773" cy="778000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7902" y="5368003"/>
            <a:ext cx="925568" cy="6159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Animal Care</a:t>
            </a:r>
            <a:r>
              <a:rPr lang="en-GB" sz="3200" b="1" dirty="0" smtClean="0"/>
              <a:t> </a:t>
            </a:r>
            <a:r>
              <a:rPr lang="en-GB" sz="3200" b="1" dirty="0" smtClean="0"/>
              <a:t>Year 10</a:t>
            </a:r>
            <a:r>
              <a:rPr lang="en-GB" sz="3200" b="1" dirty="0" smtClean="0"/>
              <a:t>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83425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 &amp; Half Term 2			Half Term 3 &amp; Half Term 4		Half Term 5 &amp; 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73517" y="73664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68422" y="78139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866472" y="69993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168" y="3966489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129585" y="4006961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137023" y="394383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49354" y="981386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39207" y="943393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613691" y="1247982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816115" y="4251725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355847" y="4342377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0884240" y="4084616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1718965" y="2352503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5294833" y="2356151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8903433" y="2330128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948614" y="3473954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6730098" y="3505003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10542401" y="3456548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1461417" y="992568"/>
            <a:ext cx="176061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Animal 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Investigation/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Safety 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Around Animals</a:t>
            </a:r>
            <a:endParaRPr lang="en-US" sz="16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152688" y="4063965"/>
            <a:ext cx="1500411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Safety 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Around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Animals/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Looking after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Animals</a:t>
            </a:r>
            <a:endParaRPr lang="en-US" sz="16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151659" y="989468"/>
            <a:ext cx="152605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Looking After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Animals/ 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Animals In 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Trouble</a:t>
            </a:r>
            <a:endParaRPr lang="en-US" sz="16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0238262" y="4224995"/>
            <a:ext cx="14766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Careers in </a:t>
            </a:r>
          </a:p>
          <a:p>
            <a:pPr algn="ctr"/>
            <a:r>
              <a:rPr lang="en-US" sz="16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W</a:t>
            </a:r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orking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With Animals</a:t>
            </a:r>
            <a:endParaRPr lang="en-US" sz="16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8961267" y="823766"/>
            <a:ext cx="15206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Animals and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The Law/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Careers in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Working with 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Animals </a:t>
            </a:r>
            <a:endParaRPr lang="en-US" sz="16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218964" y="4224995"/>
            <a:ext cx="150041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Looking after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Animals/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Animals and 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The Law</a:t>
            </a:r>
            <a:endParaRPr lang="en-US" sz="16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25931" y="117057"/>
            <a:ext cx="1637367" cy="122644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9563" y="3633162"/>
            <a:ext cx="2009796" cy="12641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51011" y="224676"/>
            <a:ext cx="1944366" cy="108884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32625" y="4459437"/>
            <a:ext cx="2079046" cy="143993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640438" y="1762974"/>
            <a:ext cx="1423015" cy="85380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770941" y="3578231"/>
            <a:ext cx="908420" cy="70536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957801" y="4359446"/>
            <a:ext cx="1148068" cy="11480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5871" y="79256"/>
            <a:ext cx="889625" cy="66636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437515" y="119077"/>
            <a:ext cx="872926" cy="58089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214752" y="1430903"/>
            <a:ext cx="1325508" cy="132550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94728" y="5578066"/>
            <a:ext cx="507493" cy="50749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362617" y="5578066"/>
            <a:ext cx="508242" cy="50824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63894" y="898421"/>
            <a:ext cx="776102" cy="776102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999182" y="1925013"/>
            <a:ext cx="938219" cy="652219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970902" y="3620512"/>
            <a:ext cx="794398" cy="481037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087725" y="3546993"/>
            <a:ext cx="559232" cy="829730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34"/>
          <a:srcRect r="19237"/>
          <a:stretch/>
        </p:blipFill>
        <p:spPr>
          <a:xfrm>
            <a:off x="718652" y="910017"/>
            <a:ext cx="660070" cy="612182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691963" y="87240"/>
            <a:ext cx="612694" cy="612694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81632" y="2297010"/>
            <a:ext cx="882091" cy="495623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 rotWithShape="1">
          <a:blip r:embed="rId37"/>
          <a:srcRect b="8971"/>
          <a:stretch/>
        </p:blipFill>
        <p:spPr>
          <a:xfrm>
            <a:off x="11502221" y="3491385"/>
            <a:ext cx="651203" cy="39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2166</TotalTime>
  <Words>55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Ryan Hanlon</cp:lastModifiedBy>
  <cp:revision>48</cp:revision>
  <cp:lastPrinted>2023-03-07T11:56:08Z</cp:lastPrinted>
  <dcterms:created xsi:type="dcterms:W3CDTF">2022-10-18T08:33:50Z</dcterms:created>
  <dcterms:modified xsi:type="dcterms:W3CDTF">2024-10-23T12:59:59Z</dcterms:modified>
</cp:coreProperties>
</file>