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8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08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45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5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67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9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42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694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63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2D70-73BB-472F-8E39-E815AC316B9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56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D70-73BB-472F-8E39-E815AC316B9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E4296-B4ED-470D-A691-10F1ECBBD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08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203" y="2228336"/>
            <a:ext cx="1089001" cy="72468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127" y="1744419"/>
            <a:ext cx="802657" cy="963188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4"/>
          <a:srcRect r="8381" b="17029"/>
          <a:stretch/>
        </p:blipFill>
        <p:spPr>
          <a:xfrm>
            <a:off x="1831996" y="4943292"/>
            <a:ext cx="1161773" cy="778000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902" y="5368003"/>
            <a:ext cx="925568" cy="615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3149081" y="3124142"/>
            <a:ext cx="6882937" cy="584775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Animal Care</a:t>
            </a:r>
            <a:r>
              <a:rPr lang="en-GB" sz="3200" b="1" dirty="0" smtClean="0"/>
              <a:t> </a:t>
            </a:r>
            <a:r>
              <a:rPr lang="en-GB" sz="3200" b="1" dirty="0" smtClean="0"/>
              <a:t>Year 10</a:t>
            </a:r>
            <a:r>
              <a:rPr lang="en-GB" sz="3200" b="1" dirty="0" smtClean="0"/>
              <a:t> </a:t>
            </a:r>
            <a:endParaRPr lang="en-GB" sz="3200" b="1" dirty="0"/>
          </a:p>
        </p:txBody>
      </p:sp>
      <p:sp>
        <p:nvSpPr>
          <p:cNvPr id="5" name="Pentagon 4"/>
          <p:cNvSpPr/>
          <p:nvPr/>
        </p:nvSpPr>
        <p:spPr>
          <a:xfrm>
            <a:off x="584776" y="2883425"/>
            <a:ext cx="11607224" cy="568154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Half Term 1 &amp; Half Term 2			Half Term 3 &amp; Half Term 4		Half Term 5 &amp; Half Term 6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73517" y="736647"/>
            <a:ext cx="1679171" cy="15711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68422" y="781398"/>
            <a:ext cx="1679171" cy="15711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866472" y="699934"/>
            <a:ext cx="1679171" cy="15711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42168" y="3966489"/>
            <a:ext cx="1679171" cy="15711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29585" y="4006961"/>
            <a:ext cx="1679171" cy="15711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137023" y="3943837"/>
            <a:ext cx="1679171" cy="15711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738" y="165850"/>
            <a:ext cx="1432560" cy="707390"/>
          </a:xfrm>
          <a:prstGeom prst="rect">
            <a:avLst/>
          </a:prstGeom>
          <a:noFill/>
        </p:spPr>
      </p:pic>
      <p:pic>
        <p:nvPicPr>
          <p:cNvPr id="14" name="Picture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7" y="5485407"/>
            <a:ext cx="1376680" cy="133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885" y="6163563"/>
            <a:ext cx="655344" cy="6553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9838" y="6163563"/>
            <a:ext cx="655344" cy="6553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951" t="6110" r="6944" b="16896"/>
          <a:stretch/>
        </p:blipFill>
        <p:spPr>
          <a:xfrm>
            <a:off x="4752951" y="6085560"/>
            <a:ext cx="821654" cy="7612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6028" y="6163563"/>
            <a:ext cx="641497" cy="6391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36327" y="6140030"/>
            <a:ext cx="665689" cy="662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844" t="7822" r="11794" b="19645"/>
          <a:stretch/>
        </p:blipFill>
        <p:spPr>
          <a:xfrm>
            <a:off x="7475912" y="6085559"/>
            <a:ext cx="780430" cy="7612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30238" y="6110328"/>
            <a:ext cx="695524" cy="6924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58296" y="6124376"/>
            <a:ext cx="695524" cy="6945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49354" y="981386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000" dirty="0" smtClean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39207" y="943393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000" dirty="0" smtClean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13691" y="1247982"/>
            <a:ext cx="184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0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16115" y="4251725"/>
            <a:ext cx="184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000" dirty="0" smtClean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55847" y="4342377"/>
            <a:ext cx="184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000" dirty="0" smtClean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884240" y="4084616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000" dirty="0" smtClean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718965" y="2352503"/>
            <a:ext cx="318386" cy="530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294833" y="2356151"/>
            <a:ext cx="318386" cy="530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8903433" y="2330128"/>
            <a:ext cx="318386" cy="530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948614" y="3473954"/>
            <a:ext cx="274458" cy="474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730098" y="3505003"/>
            <a:ext cx="274458" cy="474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542401" y="3456548"/>
            <a:ext cx="274458" cy="474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461417" y="992568"/>
            <a:ext cx="17606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Animal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Investigation/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Safety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Around Animals</a:t>
            </a:r>
            <a:endParaRPr lang="en-US" sz="1600" dirty="0" smtClean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52688" y="4063965"/>
            <a:ext cx="1500411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Safety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Around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Animals/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Looking after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Animals</a:t>
            </a:r>
            <a:endParaRPr lang="en-US" sz="1600" dirty="0" smtClean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51659" y="989468"/>
            <a:ext cx="15260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Looking After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Animals/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Animals In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Trouble</a:t>
            </a:r>
            <a:endParaRPr lang="en-US" sz="1600" dirty="0" smtClean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238262" y="4224995"/>
            <a:ext cx="14766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Careers in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W</a:t>
            </a:r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orking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With Animals</a:t>
            </a:r>
            <a:endParaRPr lang="en-US" sz="1600" dirty="0" smtClean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961267" y="823766"/>
            <a:ext cx="15206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Animals and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The Law/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Careers in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Working with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Animals </a:t>
            </a:r>
            <a:endParaRPr lang="en-US" sz="1600" dirty="0" smtClean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18964" y="4224995"/>
            <a:ext cx="15004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Looking after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Animals/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Animals and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The Law</a:t>
            </a:r>
            <a:endParaRPr lang="en-US" sz="1600" dirty="0" smtClean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5931" y="117057"/>
            <a:ext cx="1637367" cy="1226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9563" y="3633162"/>
            <a:ext cx="2009796" cy="12641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51011" y="224676"/>
            <a:ext cx="1944366" cy="10888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32625" y="4459437"/>
            <a:ext cx="2079046" cy="14399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40438" y="1762974"/>
            <a:ext cx="1423015" cy="8538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70941" y="3578231"/>
            <a:ext cx="908420" cy="7053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957801" y="4359446"/>
            <a:ext cx="1148068" cy="11480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5871" y="79256"/>
            <a:ext cx="889625" cy="6663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37515" y="119077"/>
            <a:ext cx="872926" cy="5808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14752" y="1430903"/>
            <a:ext cx="1325508" cy="13255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94728" y="5578066"/>
            <a:ext cx="507493" cy="50749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62617" y="5578066"/>
            <a:ext cx="508242" cy="50824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63894" y="898421"/>
            <a:ext cx="776102" cy="77610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99182" y="1925013"/>
            <a:ext cx="938219" cy="652219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970902" y="3620512"/>
            <a:ext cx="794398" cy="48103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087725" y="3546993"/>
            <a:ext cx="559232" cy="82973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34"/>
          <a:srcRect r="19237"/>
          <a:stretch/>
        </p:blipFill>
        <p:spPr>
          <a:xfrm>
            <a:off x="718652" y="910017"/>
            <a:ext cx="660070" cy="61218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691963" y="87240"/>
            <a:ext cx="612694" cy="612694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1632" y="2297010"/>
            <a:ext cx="882091" cy="49562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37"/>
          <a:srcRect b="8971"/>
          <a:stretch/>
        </p:blipFill>
        <p:spPr>
          <a:xfrm>
            <a:off x="11502221" y="3491385"/>
            <a:ext cx="651203" cy="3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55</Words>
  <Application>Microsoft Office PowerPoint</Application>
  <PresentationFormat>Widescreen</PresentationFormat>
  <Paragraphs>28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Lightfoot</dc:creator>
  <cp:lastModifiedBy>Ryan Hanlon</cp:lastModifiedBy>
  <cp:revision>48</cp:revision>
  <cp:lastPrinted>2023-03-07T11:56:08Z</cp:lastPrinted>
  <dcterms:created xsi:type="dcterms:W3CDTF">2022-10-18T08:33:50Z</dcterms:created>
  <dcterms:modified xsi:type="dcterms:W3CDTF">2024-10-23T12:59:59Z</dcterms:modified>
</cp:coreProperties>
</file>