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20.jpe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" Type="http://schemas.openxmlformats.org/officeDocument/2006/relationships/image" Target="../media/image21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35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31.png"/><Relationship Id="rId2" Type="http://schemas.openxmlformats.org/officeDocument/2006/relationships/image" Target="../media/image28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9.png"/><Relationship Id="rId10" Type="http://schemas.openxmlformats.org/officeDocument/2006/relationships/image" Target="../media/image15.png"/><Relationship Id="rId19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37" y="78630"/>
            <a:ext cx="2057610" cy="814952"/>
          </a:xfrm>
          <a:prstGeom prst="rect">
            <a:avLst/>
          </a:prstGeom>
        </p:spPr>
      </p:pic>
      <p:pic>
        <p:nvPicPr>
          <p:cNvPr id="1032" name="Picture 8" descr="Year 1 - Read, write and interpret mathematical statements involving  addition (+), subtraction (–) and equals (=) signs (2) - Master The  Curricul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1718" r="59738" b="33182"/>
          <a:stretch/>
        </p:blipFill>
        <p:spPr bwMode="auto">
          <a:xfrm>
            <a:off x="3382075" y="78629"/>
            <a:ext cx="1296537" cy="7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t of 5 Student Clocks – Smart Ki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r="1548" b="4876"/>
          <a:stretch/>
        </p:blipFill>
        <p:spPr bwMode="auto">
          <a:xfrm>
            <a:off x="8811808" y="4428507"/>
            <a:ext cx="1688026" cy="15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Square 12 by 12 - KS1 Resource (teacher mad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7359" r="62621" b="20843"/>
          <a:stretch/>
        </p:blipFill>
        <p:spPr bwMode="auto">
          <a:xfrm>
            <a:off x="10884008" y="1198412"/>
            <a:ext cx="874100" cy="9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dard Units of Measurement | Units for Length, Weight &amp; Time - Video &amp;  Lesson Transcript | Study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3" t="-1" r="6870" b="13629"/>
          <a:stretch/>
        </p:blipFill>
        <p:spPr bwMode="auto">
          <a:xfrm>
            <a:off x="10913142" y="3879155"/>
            <a:ext cx="977463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5609" y="163477"/>
            <a:ext cx="1106175" cy="4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ce Value | Place, Place Value and Face Value | Grouping the Dig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" y="1655798"/>
            <a:ext cx="860077" cy="10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ce Value Concept &amp; Examples | How to Find the Value of a Digit's Place -  Video &amp; Lesson Transcript | Study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8" y="337431"/>
            <a:ext cx="1283549" cy="8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Maths Year 7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 		Autumn   		           Spring 			Summer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1799" y="781394"/>
            <a:ext cx="2932171" cy="15711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0287" y="1003368"/>
            <a:ext cx="3197818" cy="16227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8217" y="3976594"/>
            <a:ext cx="4254131" cy="19197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9396" y="960358"/>
            <a:ext cx="234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Value    </a:t>
            </a:r>
          </a:p>
          <a:p>
            <a:r>
              <a:rPr lang="en-GB" dirty="0" smtClean="0"/>
              <a:t>Addition &amp; subtraction</a:t>
            </a:r>
          </a:p>
          <a:p>
            <a:r>
              <a:rPr lang="en-GB" dirty="0" smtClean="0"/>
              <a:t>Geometry (shape)</a:t>
            </a:r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0"/>
          </p:cNvCxnSpPr>
          <p:nvPr/>
        </p:nvCxnSpPr>
        <p:spPr>
          <a:xfrm>
            <a:off x="5977719" y="3420640"/>
            <a:ext cx="17564" cy="55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55591" y="2618664"/>
            <a:ext cx="256217" cy="22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K.7 Length, Weight, Capacity - Lessons - Blendspac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9797" r="38035" b="12346"/>
          <a:stretch/>
        </p:blipFill>
        <p:spPr bwMode="auto">
          <a:xfrm>
            <a:off x="1136486" y="3665728"/>
            <a:ext cx="1408386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295458" y="4074033"/>
            <a:ext cx="2362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 &amp; subtraction</a:t>
            </a:r>
          </a:p>
          <a:p>
            <a:r>
              <a:rPr lang="en-US" dirty="0" smtClean="0"/>
              <a:t>Place value</a:t>
            </a:r>
          </a:p>
          <a:p>
            <a:r>
              <a:rPr lang="en-US" dirty="0" smtClean="0"/>
              <a:t>Length &amp; height</a:t>
            </a:r>
          </a:p>
          <a:p>
            <a:r>
              <a:rPr lang="en-US" dirty="0" smtClean="0"/>
              <a:t>Weight &amp; volume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Time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29875" y="1141336"/>
            <a:ext cx="3116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Multiplication &amp; division</a:t>
            </a:r>
          </a:p>
          <a:p>
            <a:r>
              <a:rPr lang="en-US" dirty="0" smtClean="0"/>
              <a:t>Fractions</a:t>
            </a:r>
          </a:p>
          <a:p>
            <a:r>
              <a:rPr lang="en-US" dirty="0" smtClean="0"/>
              <a:t>Geometry (position &amp;direction)</a:t>
            </a:r>
          </a:p>
          <a:p>
            <a:r>
              <a:rPr lang="en-US" dirty="0" smtClean="0"/>
              <a:t>Place value</a:t>
            </a:r>
          </a:p>
          <a:p>
            <a:endParaRPr lang="en-US" dirty="0"/>
          </a:p>
        </p:txBody>
      </p:sp>
      <p:sp>
        <p:nvSpPr>
          <p:cNvPr id="46" name="AutoShape 18" descr="How to teach fractions to young children - Maths-Wh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11960" y="3509692"/>
            <a:ext cx="1366890" cy="5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45,058 Division Sig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52868" r="8552" b="13467"/>
          <a:stretch/>
        </p:blipFill>
        <p:spPr bwMode="auto">
          <a:xfrm>
            <a:off x="5131126" y="1541117"/>
            <a:ext cx="1665028" cy="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he area of a Shape? Definition, Formula, Examples,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9" y="145896"/>
            <a:ext cx="3438963" cy="1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  Maths Year 8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                   Autumn   </a:t>
            </a:r>
            <a:r>
              <a:rPr lang="en-GB" b="1" dirty="0">
                <a:solidFill>
                  <a:schemeClr val="tx1"/>
                </a:solidFill>
              </a:rPr>
              <a:t>		           </a:t>
            </a:r>
            <a:r>
              <a:rPr lang="en-GB" b="1" dirty="0" smtClean="0">
                <a:solidFill>
                  <a:schemeClr val="tx1"/>
                </a:solidFill>
              </a:rPr>
              <a:t>		Spring </a:t>
            </a:r>
            <a:r>
              <a:rPr lang="en-GB" b="1" dirty="0">
                <a:solidFill>
                  <a:schemeClr val="tx1"/>
                </a:solidFill>
              </a:rPr>
              <a:t>		</a:t>
            </a:r>
            <a:r>
              <a:rPr lang="en-GB" b="1" dirty="0" smtClean="0">
                <a:solidFill>
                  <a:schemeClr val="tx1"/>
                </a:solidFill>
              </a:rPr>
              <a:t>                             Summer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7909" y="750292"/>
            <a:ext cx="390586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78000" y="483565"/>
            <a:ext cx="3363336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417" y="4518690"/>
            <a:ext cx="403671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55591" y="2090650"/>
            <a:ext cx="802705" cy="7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6246350" y="3399905"/>
            <a:ext cx="840934" cy="110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8083" y="1135117"/>
            <a:ext cx="291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value</a:t>
            </a:r>
          </a:p>
          <a:p>
            <a:r>
              <a:rPr lang="en-GB" dirty="0" smtClean="0"/>
              <a:t>Addition &amp; subtraction</a:t>
            </a:r>
          </a:p>
          <a:p>
            <a:r>
              <a:rPr lang="en-GB" dirty="0" smtClean="0"/>
              <a:t>Shape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854906" y="4511379"/>
            <a:ext cx="350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Money</a:t>
            </a:r>
          </a:p>
          <a:p>
            <a:r>
              <a:rPr lang="en-GB" dirty="0" smtClean="0"/>
              <a:t>Multiplication &amp; division </a:t>
            </a:r>
          </a:p>
          <a:p>
            <a:r>
              <a:rPr lang="en-GB" dirty="0" smtClean="0"/>
              <a:t>Length &amp; height</a:t>
            </a:r>
          </a:p>
          <a:p>
            <a:r>
              <a:rPr lang="en-GB" dirty="0" smtClean="0"/>
              <a:t>Mass, capacity &amp; temperature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9125762" y="668952"/>
            <a:ext cx="350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</a:t>
            </a:r>
          </a:p>
          <a:p>
            <a:r>
              <a:rPr lang="en-GB" dirty="0" smtClean="0"/>
              <a:t>Time </a:t>
            </a:r>
          </a:p>
          <a:p>
            <a:r>
              <a:rPr lang="en-GB" dirty="0" smtClean="0"/>
              <a:t>Statistics</a:t>
            </a:r>
          </a:p>
          <a:p>
            <a:r>
              <a:rPr lang="en-GB" dirty="0" smtClean="0"/>
              <a:t>Position &amp; direction </a:t>
            </a:r>
            <a:endParaRPr lang="en-GB" dirty="0"/>
          </a:p>
        </p:txBody>
      </p:sp>
      <p:sp>
        <p:nvSpPr>
          <p:cNvPr id="3" name="AutoShape 2" descr="IXL | Fractions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76" y="3607989"/>
            <a:ext cx="1432614" cy="1432614"/>
          </a:xfrm>
          <a:prstGeom prst="rect">
            <a:avLst/>
          </a:prstGeom>
        </p:spPr>
      </p:pic>
      <p:pic>
        <p:nvPicPr>
          <p:cNvPr id="1030" name="Picture 6" descr="24 Counting Money Uk Illustrations &amp; Clip Art - i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9846279" y="3569833"/>
            <a:ext cx="2143125" cy="19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067" y="3480352"/>
            <a:ext cx="2800350" cy="1638300"/>
          </a:xfrm>
          <a:prstGeom prst="rect">
            <a:avLst/>
          </a:prstGeom>
        </p:spPr>
      </p:pic>
      <p:pic>
        <p:nvPicPr>
          <p:cNvPr id="1032" name="Picture 8" descr="Maths Year Group: 1 1 1 Add Subtract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 b="49869"/>
          <a:stretch/>
        </p:blipFill>
        <p:spPr bwMode="auto">
          <a:xfrm>
            <a:off x="5664917" y="1668924"/>
            <a:ext cx="1273832" cy="9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/>
          <a:srcRect l="49174" t="49270"/>
          <a:stretch/>
        </p:blipFill>
        <p:spPr>
          <a:xfrm>
            <a:off x="10352586" y="5799970"/>
            <a:ext cx="1292608" cy="913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/>
          <a:srcRect t="49786" r="50413"/>
          <a:stretch/>
        </p:blipFill>
        <p:spPr>
          <a:xfrm>
            <a:off x="2854885" y="5086359"/>
            <a:ext cx="1261078" cy="9039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9"/>
          <a:srcRect l="49587" b="50146"/>
          <a:stretch/>
        </p:blipFill>
        <p:spPr>
          <a:xfrm>
            <a:off x="7759399" y="3510555"/>
            <a:ext cx="1282097" cy="8974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6669" y="366060"/>
            <a:ext cx="2901230" cy="8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derstanding Perimeter – SMathSm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94" y="150353"/>
            <a:ext cx="1414672" cy="10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Maths Year 9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Autumn   		           		Spring 		                             Summer</a:t>
            </a:r>
          </a:p>
          <a:p>
            <a:pPr algn="ctr"/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7623" y="701947"/>
            <a:ext cx="355501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56342" y="991663"/>
            <a:ext cx="3368100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9789" y="4343399"/>
            <a:ext cx="359386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497" y="929166"/>
            <a:ext cx="300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Multiplication &amp; division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92925" y="4528786"/>
            <a:ext cx="278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Multiplication &amp; </a:t>
            </a:r>
            <a:r>
              <a:rPr lang="en-GB" dirty="0" smtClean="0"/>
              <a:t>division</a:t>
            </a:r>
          </a:p>
          <a:p>
            <a:r>
              <a:rPr lang="en-GB" dirty="0" smtClean="0"/>
              <a:t>Length &amp; perimeter  </a:t>
            </a:r>
          </a:p>
          <a:p>
            <a:r>
              <a:rPr lang="en-GB" dirty="0" smtClean="0"/>
              <a:t>Fractions</a:t>
            </a:r>
          </a:p>
          <a:p>
            <a:r>
              <a:rPr lang="en-GB" dirty="0" smtClean="0"/>
              <a:t>Mass &amp; capacity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358296" y="1003295"/>
            <a:ext cx="2782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Fractions </a:t>
            </a:r>
          </a:p>
          <a:p>
            <a:r>
              <a:rPr lang="en-GB" dirty="0" smtClean="0"/>
              <a:t>Money</a:t>
            </a:r>
          </a:p>
          <a:p>
            <a:r>
              <a:rPr lang="en-GB" dirty="0" smtClean="0"/>
              <a:t>Time</a:t>
            </a:r>
          </a:p>
          <a:p>
            <a:r>
              <a:rPr lang="en-GB" dirty="0" smtClean="0"/>
              <a:t>Shape </a:t>
            </a:r>
          </a:p>
          <a:p>
            <a:r>
              <a:rPr lang="en-GB" dirty="0"/>
              <a:t>S</a:t>
            </a:r>
            <a:r>
              <a:rPr lang="en-GB" dirty="0" smtClean="0"/>
              <a:t>tatistics 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69136" y="2293786"/>
            <a:ext cx="394478" cy="517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404416" y="2571390"/>
            <a:ext cx="214067" cy="2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12236" y="3413090"/>
            <a:ext cx="426109" cy="93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2" descr="Area and Perimeter | Clipart Panda - Free Clipar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830" y="3485806"/>
            <a:ext cx="1914786" cy="18726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1330" y="4934156"/>
            <a:ext cx="1248804" cy="1102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081" y="3665742"/>
            <a:ext cx="1089374" cy="10893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4416" y="3660612"/>
            <a:ext cx="1052703" cy="10527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28083" y="4884252"/>
            <a:ext cx="1200314" cy="10691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1614" y="217801"/>
            <a:ext cx="989025" cy="9890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9671" y="1389687"/>
            <a:ext cx="1874661" cy="12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96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Diane Wilson</cp:lastModifiedBy>
  <cp:revision>23</cp:revision>
  <cp:lastPrinted>2022-10-18T08:52:25Z</cp:lastPrinted>
  <dcterms:created xsi:type="dcterms:W3CDTF">2022-10-18T08:33:50Z</dcterms:created>
  <dcterms:modified xsi:type="dcterms:W3CDTF">2023-10-23T09:09:40Z</dcterms:modified>
</cp:coreProperties>
</file>