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3.jpg" ContentType="image/png"/>
  <Override PartName="/ppt/media/image1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3" Type="http://schemas.openxmlformats.org/officeDocument/2006/relationships/image" Target="../media/image2.png"/><Relationship Id="rId21" Type="http://schemas.openxmlformats.org/officeDocument/2006/relationships/image" Target="../media/image18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5" Type="http://schemas.openxmlformats.org/officeDocument/2006/relationships/image" Target="../media/image22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jpg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23" Type="http://schemas.openxmlformats.org/officeDocument/2006/relationships/image" Target="../media/image20.jpg"/><Relationship Id="rId10" Type="http://schemas.openxmlformats.org/officeDocument/2006/relationships/image" Target="../media/image8.png"/><Relationship Id="rId19" Type="http://schemas.openxmlformats.org/officeDocument/2006/relationships/image" Target="../media/image16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jpg"/><Relationship Id="rId22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Design Technology Year 9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05763" y="781394"/>
            <a:ext cx="16187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 (Cams)</a:t>
            </a:r>
          </a:p>
          <a:p>
            <a:pPr algn="ctr"/>
            <a:endParaRPr lang="en-GB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(9JO)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063928" y="3879152"/>
            <a:ext cx="161879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5057" y="864797"/>
            <a:ext cx="16822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Electronics</a:t>
            </a:r>
          </a:p>
          <a:p>
            <a:pPr algn="ctr"/>
            <a:r>
              <a:rPr lang="en-US" sz="1600" dirty="0" smtClean="0"/>
              <a:t>(SHG)</a:t>
            </a:r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(9JO)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75057" y="873240"/>
            <a:ext cx="1618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4028" y="4002262"/>
            <a:ext cx="16187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620120" y="996443"/>
            <a:ext cx="16187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35694"/>
            <a:ext cx="887310" cy="7105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269" y="107280"/>
            <a:ext cx="1420369" cy="60696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73194" y="1791591"/>
            <a:ext cx="653148" cy="65314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686" y="1501842"/>
            <a:ext cx="755069" cy="94289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724" y="1539431"/>
            <a:ext cx="757032" cy="94534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7" t="21379" r="15923" b="20324"/>
          <a:stretch/>
        </p:blipFill>
        <p:spPr>
          <a:xfrm>
            <a:off x="3378804" y="214597"/>
            <a:ext cx="1032731" cy="89072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4"/>
          <a:stretch/>
        </p:blipFill>
        <p:spPr>
          <a:xfrm>
            <a:off x="7228621" y="214597"/>
            <a:ext cx="897197" cy="88268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0" t="7438" r="9586" b="7229"/>
          <a:stretch/>
        </p:blipFill>
        <p:spPr>
          <a:xfrm>
            <a:off x="1803095" y="3697617"/>
            <a:ext cx="833399" cy="86776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5" t="15107" r="5285" b="10854"/>
          <a:stretch/>
        </p:blipFill>
        <p:spPr>
          <a:xfrm>
            <a:off x="5224508" y="3697617"/>
            <a:ext cx="1023040" cy="66700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6" r="17011"/>
          <a:stretch/>
        </p:blipFill>
        <p:spPr>
          <a:xfrm>
            <a:off x="8995280" y="3574265"/>
            <a:ext cx="868474" cy="91370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779" y="4940981"/>
            <a:ext cx="978497" cy="97849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154" y="5929504"/>
            <a:ext cx="1114171" cy="7072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451955" y="4031118"/>
            <a:ext cx="9640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Jigsaw </a:t>
            </a:r>
            <a:r>
              <a:rPr lang="en-GB" sz="1200" dirty="0" smtClean="0"/>
              <a:t>(CAD/CAM)</a:t>
            </a:r>
          </a:p>
          <a:p>
            <a:endParaRPr lang="en-GB" sz="1200" dirty="0"/>
          </a:p>
          <a:p>
            <a:endParaRPr lang="en-GB" sz="1200" dirty="0"/>
          </a:p>
          <a:p>
            <a:r>
              <a:rPr lang="en-GB" dirty="0"/>
              <a:t>(</a:t>
            </a:r>
            <a:r>
              <a:rPr lang="en-GB" dirty="0" smtClean="0"/>
              <a:t>9JO)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6494638" y="4053095"/>
            <a:ext cx="1927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 (Cams)</a:t>
            </a: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(9JO)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950263" y="944078"/>
            <a:ext cx="1078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Jigsaw </a:t>
            </a:r>
            <a:r>
              <a:rPr lang="en-GB" sz="1200" dirty="0">
                <a:solidFill>
                  <a:prstClr val="black"/>
                </a:solidFill>
              </a:rPr>
              <a:t>(CAD/CAM)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dirty="0">
                <a:solidFill>
                  <a:prstClr val="black"/>
                </a:solidFill>
              </a:rPr>
              <a:t>(9JO)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0053820" y="4019636"/>
            <a:ext cx="19091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Electronics</a:t>
            </a:r>
          </a:p>
          <a:p>
            <a:pPr lvl="0" algn="ctr"/>
            <a:r>
              <a:rPr lang="en-US" sz="1600" dirty="0" smtClean="0">
                <a:solidFill>
                  <a:prstClr val="black"/>
                </a:solidFill>
              </a:rPr>
              <a:t>(SHG)</a:t>
            </a:r>
            <a:endParaRPr lang="en-US" sz="1600" dirty="0">
              <a:solidFill>
                <a:prstClr val="black"/>
              </a:solidFill>
            </a:endParaRPr>
          </a:p>
          <a:p>
            <a:pPr lvl="0" algn="ctr"/>
            <a:endParaRPr lang="en-US" sz="1600" dirty="0">
              <a:solidFill>
                <a:prstClr val="black"/>
              </a:solidFill>
            </a:endParaRPr>
          </a:p>
          <a:p>
            <a:pPr lvl="0" algn="ctr"/>
            <a:endParaRPr lang="en-US" sz="1600" dirty="0">
              <a:solidFill>
                <a:prstClr val="black"/>
              </a:solidFill>
            </a:endParaRPr>
          </a:p>
          <a:p>
            <a:pPr lvl="0" algn="ctr"/>
            <a:r>
              <a:rPr lang="en-US" sz="1600" smtClean="0">
                <a:solidFill>
                  <a:prstClr val="black"/>
                </a:solidFill>
              </a:rPr>
              <a:t>(9JO)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49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Rob Stringfellow</cp:lastModifiedBy>
  <cp:revision>30</cp:revision>
  <cp:lastPrinted>2022-10-18T08:52:25Z</cp:lastPrinted>
  <dcterms:created xsi:type="dcterms:W3CDTF">2022-10-18T08:33:50Z</dcterms:created>
  <dcterms:modified xsi:type="dcterms:W3CDTF">2023-07-12T08:23:55Z</dcterms:modified>
</cp:coreProperties>
</file>