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4" d="100"/>
          <a:sy n="64" d="100"/>
        </p:scale>
        <p:origin x="90" y="2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2D70-73BB-472F-8E39-E815AC316B9C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1712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2D70-73BB-472F-8E39-E815AC316B9C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1485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2D70-73BB-472F-8E39-E815AC316B9C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3088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2D70-73BB-472F-8E39-E815AC316B9C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8456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2D70-73BB-472F-8E39-E815AC316B9C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854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2D70-73BB-472F-8E39-E815AC316B9C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2678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2D70-73BB-472F-8E39-E815AC316B9C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892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2D70-73BB-472F-8E39-E815AC316B9C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2420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2D70-73BB-472F-8E39-E815AC316B9C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7694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2D70-73BB-472F-8E39-E815AC316B9C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5635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2D70-73BB-472F-8E39-E815AC316B9C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5561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122D70-73BB-472F-8E39-E815AC316B9C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2087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" Type="http://schemas.openxmlformats.org/officeDocument/2006/relationships/image" Target="../media/image1.png"/><Relationship Id="rId16" Type="http://schemas.openxmlformats.org/officeDocument/2006/relationships/image" Target="../media/image13.pn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microsoft.com/office/2007/relationships/hdphoto" Target="../media/hdphoto2.wdp"/><Relationship Id="rId5" Type="http://schemas.openxmlformats.org/officeDocument/2006/relationships/image" Target="../media/image4.png"/><Relationship Id="rId15" Type="http://schemas.openxmlformats.org/officeDocument/2006/relationships/image" Target="../media/image12.png"/><Relationship Id="rId10" Type="http://schemas.openxmlformats.org/officeDocument/2006/relationships/image" Target="../media/image8.png"/><Relationship Id="rId19" Type="http://schemas.openxmlformats.org/officeDocument/2006/relationships/image" Target="../media/image16.pn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rot="16200000">
            <a:off x="-3149081" y="3124142"/>
            <a:ext cx="6882937" cy="584775"/>
          </a:xfrm>
          <a:prstGeom prst="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18900000" scaled="1"/>
            <a:tileRect/>
          </a:gra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200" b="1" dirty="0" smtClean="0"/>
              <a:t>MFL YEAR 9</a:t>
            </a:r>
            <a:endParaRPr lang="en-GB" sz="3200" b="1" dirty="0"/>
          </a:p>
        </p:txBody>
      </p:sp>
      <p:sp>
        <p:nvSpPr>
          <p:cNvPr id="5" name="Pentagon 4"/>
          <p:cNvSpPr/>
          <p:nvPr/>
        </p:nvSpPr>
        <p:spPr>
          <a:xfrm>
            <a:off x="584776" y="2831751"/>
            <a:ext cx="11607224" cy="568154"/>
          </a:xfrm>
          <a:prstGeom prst="homePlat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 smtClean="0">
                <a:solidFill>
                  <a:schemeClr val="tx1"/>
                </a:solidFill>
              </a:rPr>
              <a:t>Half Term 1	Half Term 2	Half Term 3	 Half Term 4	Half Term 5	Half Term 6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932411" y="162902"/>
            <a:ext cx="2110048" cy="252765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tx1"/>
                </a:solidFill>
              </a:rPr>
              <a:t> 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646252" y="162902"/>
            <a:ext cx="2036747" cy="246370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8521253" y="121328"/>
            <a:ext cx="1994485" cy="246370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462493" y="3454009"/>
            <a:ext cx="2058697" cy="252297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9742781" y="3472264"/>
            <a:ext cx="2129430" cy="250472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GB" sz="1100" dirty="0">
              <a:solidFill>
                <a:schemeClr val="tx1"/>
              </a:solidFill>
            </a:endParaRPr>
          </a:p>
        </p:txBody>
      </p:sp>
      <p:pic>
        <p:nvPicPr>
          <p:cNvPr id="13" name="Picture 1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6738" y="165850"/>
            <a:ext cx="1432560" cy="707390"/>
          </a:xfrm>
          <a:prstGeom prst="rect">
            <a:avLst/>
          </a:prstGeom>
          <a:noFill/>
        </p:spPr>
      </p:pic>
      <p:pic>
        <p:nvPicPr>
          <p:cNvPr id="14" name="Picture 1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47" y="5485407"/>
            <a:ext cx="1376680" cy="13335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7885" y="6163563"/>
            <a:ext cx="655344" cy="65534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9838" y="6163563"/>
            <a:ext cx="655344" cy="65534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9951" t="6110" r="6944" b="16896"/>
          <a:stretch/>
        </p:blipFill>
        <p:spPr>
          <a:xfrm>
            <a:off x="4752951" y="6085560"/>
            <a:ext cx="821654" cy="76123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36028" y="6163563"/>
            <a:ext cx="641497" cy="63919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36327" y="6140030"/>
            <a:ext cx="665689" cy="66273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3844" t="7822" r="11794" b="19645"/>
          <a:stretch/>
        </p:blipFill>
        <p:spPr>
          <a:xfrm>
            <a:off x="7475912" y="6085559"/>
            <a:ext cx="780430" cy="76123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430238" y="6110328"/>
            <a:ext cx="695524" cy="69243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358296" y="6124376"/>
            <a:ext cx="695524" cy="694531"/>
          </a:xfrm>
          <a:prstGeom prst="rect">
            <a:avLst/>
          </a:prstGeom>
        </p:spPr>
      </p:pic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5982558"/>
              </p:ext>
            </p:extLst>
          </p:nvPr>
        </p:nvGraphicFramePr>
        <p:xfrm>
          <a:off x="8627705" y="203394"/>
          <a:ext cx="1845043" cy="192786"/>
        </p:xfrm>
        <a:graphic>
          <a:graphicData uri="http://schemas.openxmlformats.org/drawingml/2006/table">
            <a:tbl>
              <a:tblPr/>
              <a:tblGrid>
                <a:gridCol w="1845043">
                  <a:extLst>
                    <a:ext uri="{9D8B030D-6E8A-4147-A177-3AD203B41FA5}">
                      <a16:colId xmlns:a16="http://schemas.microsoft.com/office/drawing/2014/main" val="38630785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GB" sz="1100" b="1" strike="noStrik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3126641"/>
                  </a:ext>
                </a:extLst>
              </a:tr>
            </a:tbl>
          </a:graphicData>
        </a:graphic>
      </p:graphicFrame>
      <p:sp>
        <p:nvSpPr>
          <p:cNvPr id="36" name="Rounded Rectangle 35"/>
          <p:cNvSpPr/>
          <p:nvPr/>
        </p:nvSpPr>
        <p:spPr>
          <a:xfrm>
            <a:off x="2363052" y="3510394"/>
            <a:ext cx="2110048" cy="251914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tx1"/>
                </a:solidFill>
              </a:rPr>
              <a:t> </a:t>
            </a:r>
            <a:endParaRPr lang="en-GB" sz="1400" dirty="0">
              <a:solidFill>
                <a:schemeClr val="tx1"/>
              </a:solidFill>
            </a:endParaRPr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1925199" y="2622693"/>
            <a:ext cx="522542" cy="1054177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9353501" y="2585030"/>
            <a:ext cx="522542" cy="1054177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5921476" y="2650176"/>
            <a:ext cx="522542" cy="1054177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166070" y="553673"/>
            <a:ext cx="174491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2000" dirty="0"/>
          </a:p>
          <a:p>
            <a:pPr algn="ctr"/>
            <a:r>
              <a:rPr lang="en-GB" sz="2000" dirty="0" smtClean="0"/>
              <a:t>Wo </a:t>
            </a:r>
            <a:r>
              <a:rPr lang="en-GB" sz="2000" dirty="0" err="1" smtClean="0"/>
              <a:t>wohnst</a:t>
            </a:r>
            <a:r>
              <a:rPr lang="en-GB" sz="2000" dirty="0" smtClean="0"/>
              <a:t> du? </a:t>
            </a:r>
          </a:p>
          <a:p>
            <a:pPr algn="ctr"/>
            <a:r>
              <a:rPr lang="en-GB" sz="2000" dirty="0" smtClean="0"/>
              <a:t>Where do you live?</a:t>
            </a:r>
            <a:endParaRPr lang="en-GB" sz="2000" dirty="0"/>
          </a:p>
        </p:txBody>
      </p:sp>
      <p:sp>
        <p:nvSpPr>
          <p:cNvPr id="3" name="Rectangle 2"/>
          <p:cNvSpPr/>
          <p:nvPr/>
        </p:nvSpPr>
        <p:spPr>
          <a:xfrm>
            <a:off x="2671506" y="3848715"/>
            <a:ext cx="1547218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GB" sz="2000" dirty="0" smtClean="0"/>
          </a:p>
          <a:p>
            <a:pPr algn="ctr"/>
            <a:endParaRPr lang="en-GB" sz="2000" dirty="0"/>
          </a:p>
          <a:p>
            <a:pPr algn="ctr"/>
            <a:r>
              <a:rPr lang="en-GB" sz="2000" dirty="0" smtClean="0"/>
              <a:t>Mein </a:t>
            </a:r>
            <a:r>
              <a:rPr lang="en-GB" sz="2000" dirty="0" err="1" smtClean="0"/>
              <a:t>Haus</a:t>
            </a:r>
            <a:r>
              <a:rPr lang="en-GB" sz="2000" dirty="0" smtClean="0"/>
              <a:t> – </a:t>
            </a:r>
          </a:p>
          <a:p>
            <a:pPr algn="ctr"/>
            <a:r>
              <a:rPr lang="en-GB" sz="2000" dirty="0" smtClean="0"/>
              <a:t>My house</a:t>
            </a:r>
            <a:endParaRPr lang="en-GB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5083357" y="958906"/>
            <a:ext cx="13969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Wo </a:t>
            </a:r>
            <a:r>
              <a:rPr lang="en-GB" dirty="0" err="1" smtClean="0"/>
              <a:t>ist</a:t>
            </a:r>
            <a:r>
              <a:rPr lang="en-GB" dirty="0" smtClean="0"/>
              <a:t> </a:t>
            </a:r>
            <a:r>
              <a:rPr lang="en-GB" dirty="0" err="1" smtClean="0"/>
              <a:t>es</a:t>
            </a:r>
            <a:r>
              <a:rPr lang="en-GB" dirty="0" smtClean="0"/>
              <a:t>? </a:t>
            </a:r>
          </a:p>
          <a:p>
            <a:r>
              <a:rPr lang="en-GB" dirty="0" smtClean="0"/>
              <a:t>German </a:t>
            </a:r>
          </a:p>
          <a:p>
            <a:r>
              <a:rPr lang="en-GB" dirty="0" smtClean="0"/>
              <a:t>prepositions</a:t>
            </a:r>
            <a:endParaRPr lang="en-GB" dirty="0"/>
          </a:p>
        </p:txBody>
      </p:sp>
      <p:sp>
        <p:nvSpPr>
          <p:cNvPr id="27" name="TextBox 26"/>
          <p:cNvSpPr txBox="1"/>
          <p:nvPr/>
        </p:nvSpPr>
        <p:spPr>
          <a:xfrm>
            <a:off x="6923329" y="4166634"/>
            <a:ext cx="127320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Wo </a:t>
            </a:r>
            <a:r>
              <a:rPr lang="en-GB" dirty="0" err="1" smtClean="0"/>
              <a:t>liegt</a:t>
            </a:r>
            <a:r>
              <a:rPr lang="en-GB" dirty="0" smtClean="0"/>
              <a:t> das?</a:t>
            </a:r>
          </a:p>
          <a:p>
            <a:r>
              <a:rPr lang="en-GB" dirty="0" smtClean="0"/>
              <a:t>Study of German city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8714625" y="774168"/>
            <a:ext cx="16490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Wo </a:t>
            </a:r>
            <a:r>
              <a:rPr lang="en-GB" dirty="0" err="1" smtClean="0"/>
              <a:t>ist</a:t>
            </a:r>
            <a:r>
              <a:rPr lang="en-GB" dirty="0" smtClean="0"/>
              <a:t> der </a:t>
            </a:r>
            <a:r>
              <a:rPr lang="en-GB" dirty="0" err="1" smtClean="0"/>
              <a:t>Markt</a:t>
            </a:r>
            <a:r>
              <a:rPr lang="en-GB" dirty="0" smtClean="0"/>
              <a:t>? </a:t>
            </a:r>
          </a:p>
          <a:p>
            <a:pPr algn="ctr"/>
            <a:r>
              <a:rPr lang="en-GB" dirty="0" smtClean="0"/>
              <a:t>Types of transportation</a:t>
            </a:r>
            <a:endParaRPr lang="en-GB" dirty="0"/>
          </a:p>
        </p:txBody>
      </p:sp>
      <p:sp>
        <p:nvSpPr>
          <p:cNvPr id="30" name="TextBox 29"/>
          <p:cNvSpPr txBox="1"/>
          <p:nvPr/>
        </p:nvSpPr>
        <p:spPr>
          <a:xfrm>
            <a:off x="10053820" y="4240426"/>
            <a:ext cx="16085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err="1" smtClean="0"/>
              <a:t>Boardgames</a:t>
            </a:r>
            <a:r>
              <a:rPr lang="en-GB" dirty="0" smtClean="0"/>
              <a:t> in German</a:t>
            </a:r>
            <a:endParaRPr lang="en-GB" dirty="0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14"/>
          <a:srcRect l="-116871" t="278049" r="146536" b="-278049"/>
          <a:stretch/>
        </p:blipFill>
        <p:spPr>
          <a:xfrm>
            <a:off x="4524376" y="3285724"/>
            <a:ext cx="1322752" cy="87193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27187" y="3734125"/>
            <a:ext cx="1459283" cy="1452797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123367" y="519545"/>
            <a:ext cx="1328172" cy="1322269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741652" y="712311"/>
            <a:ext cx="1682915" cy="1262186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646252" y="4127916"/>
            <a:ext cx="1679841" cy="1199887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817029" y="1054815"/>
            <a:ext cx="1344764" cy="1344764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539665" y="3913807"/>
            <a:ext cx="1203116" cy="120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646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671</TotalTime>
  <Words>47</Words>
  <Application>Microsoft Office PowerPoint</Application>
  <PresentationFormat>Widescreen</PresentationFormat>
  <Paragraphs>19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Nicola Lightfoot</dc:creator>
  <cp:lastModifiedBy>Reett Foulkes</cp:lastModifiedBy>
  <cp:revision>66</cp:revision>
  <cp:lastPrinted>2022-10-18T08:52:25Z</cp:lastPrinted>
  <dcterms:created xsi:type="dcterms:W3CDTF">2022-10-18T08:33:50Z</dcterms:created>
  <dcterms:modified xsi:type="dcterms:W3CDTF">2023-09-20T10:10:36Z</dcterms:modified>
</cp:coreProperties>
</file>