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21" Type="http://schemas.openxmlformats.org/officeDocument/2006/relationships/image" Target="../media/image18.png"/><Relationship Id="rId7" Type="http://schemas.openxmlformats.org/officeDocument/2006/relationships/image" Target="../media/image6.png"/><Relationship Id="rId12" Type="http://schemas.microsoft.com/office/2007/relationships/hdphoto" Target="../media/hdphoto2.wdp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Understanding Perimeter – SMathSmar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694" y="150353"/>
            <a:ext cx="1414672" cy="1092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Maths Year 10 (RF /  RH) </a:t>
            </a:r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Autumn   		           		Spring 		                             Summer</a:t>
            </a:r>
          </a:p>
          <a:p>
            <a:pPr algn="ctr"/>
            <a:r>
              <a:rPr lang="en-GB" b="1" dirty="0"/>
              <a:t>Students will also complete WJEC assessments – Number, Data, Shape, Measures, Fractions, Angles and Money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97623" y="701947"/>
            <a:ext cx="3555019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256342" y="991663"/>
            <a:ext cx="3368100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359789" y="4343399"/>
            <a:ext cx="3593869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6497" y="929166"/>
            <a:ext cx="3007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Place value</a:t>
            </a:r>
          </a:p>
          <a:p>
            <a:r>
              <a:rPr lang="en-GB" dirty="0"/>
              <a:t>Addition &amp; subtraction</a:t>
            </a:r>
          </a:p>
          <a:p>
            <a:r>
              <a:rPr lang="en-GB" dirty="0"/>
              <a:t>Multiplication &amp; division </a:t>
            </a:r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92925" y="4528786"/>
            <a:ext cx="27829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Multiplication &amp; division</a:t>
            </a:r>
          </a:p>
          <a:p>
            <a:r>
              <a:rPr lang="en-GB" dirty="0"/>
              <a:t>Length &amp; perimeter  </a:t>
            </a:r>
          </a:p>
          <a:p>
            <a:r>
              <a:rPr lang="en-GB" dirty="0"/>
              <a:t>Fractions, decimals and percentages</a:t>
            </a:r>
          </a:p>
          <a:p>
            <a:r>
              <a:rPr lang="en-GB" dirty="0"/>
              <a:t>Mass &amp; capacity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58296" y="1003295"/>
            <a:ext cx="27829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Fractions </a:t>
            </a:r>
          </a:p>
          <a:p>
            <a:r>
              <a:rPr lang="en-GB" dirty="0"/>
              <a:t>Money</a:t>
            </a:r>
          </a:p>
          <a:p>
            <a:r>
              <a:rPr lang="en-GB" dirty="0"/>
              <a:t>Time</a:t>
            </a:r>
          </a:p>
          <a:p>
            <a:r>
              <a:rPr lang="en-GB" dirty="0"/>
              <a:t>Shape </a:t>
            </a:r>
          </a:p>
          <a:p>
            <a:r>
              <a:rPr lang="en-GB" dirty="0"/>
              <a:t>Statistics 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769136" y="2293786"/>
            <a:ext cx="394478" cy="517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8404416" y="2571390"/>
            <a:ext cx="214067" cy="260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512236" y="3413090"/>
            <a:ext cx="426109" cy="930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utoShape 2" descr="Area and Perimeter | Clipart Panda - Free Clipart Imag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79830" y="3485806"/>
            <a:ext cx="1914786" cy="187261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381330" y="4934156"/>
            <a:ext cx="1248804" cy="110250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710081" y="3665742"/>
            <a:ext cx="1089374" cy="108937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404416" y="3660612"/>
            <a:ext cx="1052703" cy="105270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928083" y="4884252"/>
            <a:ext cx="1200314" cy="106918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371614" y="217801"/>
            <a:ext cx="989025" cy="98902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499671" y="1389687"/>
            <a:ext cx="1874661" cy="129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899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Understanding Perimeter – SMathSmar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694" y="150353"/>
            <a:ext cx="1414672" cy="1092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Maths    Year 11        WJEC  Entry 2 / 3  </a:t>
            </a:r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Autumn   		           Spring 		                             Summer</a:t>
            </a:r>
          </a:p>
          <a:p>
            <a:pPr algn="ctr"/>
            <a:r>
              <a:rPr lang="en-GB" b="1" dirty="0"/>
              <a:t>Students will complete the WJEC Entry Pathways Maths qualification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3378" y="701947"/>
            <a:ext cx="3555019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256342" y="991663"/>
            <a:ext cx="3368100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359789" y="4343399"/>
            <a:ext cx="3593869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/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/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84751" y="757425"/>
            <a:ext cx="300784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Complete coursework -  with Shape &amp; Money </a:t>
            </a:r>
          </a:p>
          <a:p>
            <a:endParaRPr lang="en-GB" sz="2200" dirty="0"/>
          </a:p>
          <a:p>
            <a:r>
              <a:rPr lang="en-GB" sz="2200" dirty="0"/>
              <a:t>Data Handling</a:t>
            </a:r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99487" y="4486336"/>
            <a:ext cx="27829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Data Handling – cont. </a:t>
            </a:r>
          </a:p>
          <a:p>
            <a:endParaRPr lang="en-GB" sz="2200" dirty="0"/>
          </a:p>
          <a:p>
            <a:r>
              <a:rPr lang="en-GB" sz="2200" dirty="0"/>
              <a:t>Measures</a:t>
            </a:r>
          </a:p>
          <a:p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8550031" y="960397"/>
            <a:ext cx="278298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dirty="0"/>
              <a:t>Coursework completion </a:t>
            </a:r>
          </a:p>
          <a:p>
            <a:endParaRPr lang="en-GB" sz="2200" dirty="0"/>
          </a:p>
          <a:p>
            <a:r>
              <a:rPr lang="en-GB" sz="2200" dirty="0"/>
              <a:t>Preparing for post 16 Maths </a:t>
            </a:r>
          </a:p>
          <a:p>
            <a:endParaRPr lang="en-GB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769136" y="2293786"/>
            <a:ext cx="394478" cy="517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9755905" y="2552401"/>
            <a:ext cx="214067" cy="260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9" idx="0"/>
          </p:cNvCxnSpPr>
          <p:nvPr/>
        </p:nvCxnSpPr>
        <p:spPr>
          <a:xfrm>
            <a:off x="6010892" y="3389996"/>
            <a:ext cx="145832" cy="953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utoShape 2" descr="Area and Perimeter | Clipart Panda - Free Clipart Imag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79830" y="3485806"/>
            <a:ext cx="1914786" cy="187261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381330" y="4934156"/>
            <a:ext cx="1248804" cy="110250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710081" y="3665742"/>
            <a:ext cx="1089374" cy="108937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404416" y="3660612"/>
            <a:ext cx="1052703" cy="105270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928083" y="4884252"/>
            <a:ext cx="1200314" cy="106918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71614" y="217801"/>
            <a:ext cx="989025" cy="98902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499671" y="1389687"/>
            <a:ext cx="1874661" cy="129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69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114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Jai OConnor</cp:lastModifiedBy>
  <cp:revision>72</cp:revision>
  <cp:lastPrinted>2022-10-18T08:52:25Z</cp:lastPrinted>
  <dcterms:created xsi:type="dcterms:W3CDTF">2022-10-18T08:33:50Z</dcterms:created>
  <dcterms:modified xsi:type="dcterms:W3CDTF">2024-10-23T10:02:10Z</dcterms:modified>
</cp:coreProperties>
</file>