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2" r:id="rId3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2" d="100"/>
          <a:sy n="82" d="100"/>
        </p:scale>
        <p:origin x="672" y="91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17121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1485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3088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8456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854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2678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892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2420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7694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5635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5561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122D70-73BB-472F-8E39-E815AC316B9C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2087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10.png"/><Relationship Id="rId18" Type="http://schemas.openxmlformats.org/officeDocument/2006/relationships/image" Target="../media/image15.png"/><Relationship Id="rId3" Type="http://schemas.openxmlformats.org/officeDocument/2006/relationships/image" Target="../media/image2.png"/><Relationship Id="rId21" Type="http://schemas.openxmlformats.org/officeDocument/2006/relationships/image" Target="../media/image18.png"/><Relationship Id="rId7" Type="http://schemas.openxmlformats.org/officeDocument/2006/relationships/image" Target="../media/image6.png"/><Relationship Id="rId12" Type="http://schemas.microsoft.com/office/2007/relationships/hdphoto" Target="../media/hdphoto2.wdp"/><Relationship Id="rId17" Type="http://schemas.openxmlformats.org/officeDocument/2006/relationships/image" Target="../media/image14.png"/><Relationship Id="rId2" Type="http://schemas.openxmlformats.org/officeDocument/2006/relationships/image" Target="../media/image1.png"/><Relationship Id="rId16" Type="http://schemas.openxmlformats.org/officeDocument/2006/relationships/image" Target="../media/image13.png"/><Relationship Id="rId20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9.png"/><Relationship Id="rId5" Type="http://schemas.openxmlformats.org/officeDocument/2006/relationships/image" Target="../media/image4.png"/><Relationship Id="rId15" Type="http://schemas.openxmlformats.org/officeDocument/2006/relationships/image" Target="../media/image12.png"/><Relationship Id="rId10" Type="http://schemas.openxmlformats.org/officeDocument/2006/relationships/image" Target="../media/image8.png"/><Relationship Id="rId19" Type="http://schemas.openxmlformats.org/officeDocument/2006/relationships/image" Target="../media/image16.png"/><Relationship Id="rId4" Type="http://schemas.openxmlformats.org/officeDocument/2006/relationships/image" Target="../media/image3.png"/><Relationship Id="rId9" Type="http://schemas.openxmlformats.org/officeDocument/2006/relationships/image" Target="../media/image7.png"/><Relationship Id="rId1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Understanding Perimeter – SMathSmar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6694" y="150353"/>
            <a:ext cx="1414672" cy="1092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 rot="16200000">
            <a:off x="-3149081" y="3124142"/>
            <a:ext cx="6882937" cy="584775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b="1" dirty="0"/>
              <a:t>Maths Year 10 (RF /  RH) </a:t>
            </a:r>
          </a:p>
        </p:txBody>
      </p:sp>
      <p:sp>
        <p:nvSpPr>
          <p:cNvPr id="5" name="Pentagon 4"/>
          <p:cNvSpPr/>
          <p:nvPr/>
        </p:nvSpPr>
        <p:spPr>
          <a:xfrm>
            <a:off x="584776" y="2831751"/>
            <a:ext cx="11607224" cy="568154"/>
          </a:xfrm>
          <a:prstGeom prst="homePlat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Autumn   		           		Spring 		                             Summer</a:t>
            </a:r>
          </a:p>
          <a:p>
            <a:pPr algn="ctr"/>
            <a:r>
              <a:rPr lang="en-GB" b="1" dirty="0"/>
              <a:t>Students will also complete WJEC assessments – Number, Data, Shape, Measures, Fractions, Angles and Money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97623" y="701947"/>
            <a:ext cx="3555019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256342" y="991663"/>
            <a:ext cx="3368100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4359789" y="4343399"/>
            <a:ext cx="3593869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738" y="165850"/>
            <a:ext cx="1432560" cy="707390"/>
          </a:xfrm>
          <a:prstGeom prst="rect">
            <a:avLst/>
          </a:prstGeom>
          <a:noFill/>
        </p:spPr>
      </p:pic>
      <p:pic>
        <p:nvPicPr>
          <p:cNvPr id="14" name="Picture 13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47" y="5485407"/>
            <a:ext cx="1376680" cy="1333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7885" y="6163563"/>
            <a:ext cx="655344" cy="6553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59838" y="6163563"/>
            <a:ext cx="655344" cy="65534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9951" t="6110" r="6944" b="16896"/>
          <a:stretch/>
        </p:blipFill>
        <p:spPr>
          <a:xfrm>
            <a:off x="4752951" y="6085560"/>
            <a:ext cx="821654" cy="7612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36028" y="6163563"/>
            <a:ext cx="641497" cy="6391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36327" y="6140030"/>
            <a:ext cx="665689" cy="66273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3844" t="7822" r="11794" b="19645"/>
          <a:stretch/>
        </p:blipFill>
        <p:spPr>
          <a:xfrm>
            <a:off x="7475912" y="6085559"/>
            <a:ext cx="780430" cy="76123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430238" y="6110328"/>
            <a:ext cx="695524" cy="69243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358296" y="6124376"/>
            <a:ext cx="695524" cy="69453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06497" y="929166"/>
            <a:ext cx="30078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Place value</a:t>
            </a:r>
          </a:p>
          <a:p>
            <a:r>
              <a:rPr lang="en-GB" dirty="0"/>
              <a:t>Addition &amp; subtraction</a:t>
            </a:r>
          </a:p>
          <a:p>
            <a:r>
              <a:rPr lang="en-GB" dirty="0"/>
              <a:t>Multiplication &amp; division </a:t>
            </a:r>
          </a:p>
          <a:p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4692925" y="4528786"/>
            <a:ext cx="278298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Multiplication &amp; division</a:t>
            </a:r>
          </a:p>
          <a:p>
            <a:r>
              <a:rPr lang="en-GB" dirty="0"/>
              <a:t>Length &amp; perimeter  </a:t>
            </a:r>
          </a:p>
          <a:p>
            <a:r>
              <a:rPr lang="en-GB" dirty="0"/>
              <a:t>Fractions, decimals and percentages</a:t>
            </a:r>
          </a:p>
          <a:p>
            <a:r>
              <a:rPr lang="en-GB" dirty="0"/>
              <a:t>Mass &amp; capacity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358296" y="1003295"/>
            <a:ext cx="278298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Fractions </a:t>
            </a:r>
          </a:p>
          <a:p>
            <a:r>
              <a:rPr lang="en-GB" dirty="0"/>
              <a:t>Money</a:t>
            </a:r>
          </a:p>
          <a:p>
            <a:r>
              <a:rPr lang="en-GB" dirty="0"/>
              <a:t>Time</a:t>
            </a:r>
          </a:p>
          <a:p>
            <a:r>
              <a:rPr lang="en-GB" dirty="0"/>
              <a:t>Shape </a:t>
            </a:r>
          </a:p>
          <a:p>
            <a:r>
              <a:rPr lang="en-GB" dirty="0"/>
              <a:t>Statistics </a:t>
            </a:r>
          </a:p>
        </p:txBody>
      </p:sp>
      <p:cxnSp>
        <p:nvCxnSpPr>
          <p:cNvPr id="25" name="Straight Arrow Connector 24"/>
          <p:cNvCxnSpPr/>
          <p:nvPr/>
        </p:nvCxnSpPr>
        <p:spPr>
          <a:xfrm flipV="1">
            <a:off x="2769136" y="2293786"/>
            <a:ext cx="394478" cy="5172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V="1">
            <a:off x="8404416" y="2571390"/>
            <a:ext cx="214067" cy="2603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5512236" y="3413090"/>
            <a:ext cx="426109" cy="9303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AutoShape 2" descr="Area and Perimeter | Clipart Panda - Free Clipart Imag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79830" y="3485806"/>
            <a:ext cx="1914786" cy="1872610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381330" y="4934156"/>
            <a:ext cx="1248804" cy="1102501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710081" y="3665742"/>
            <a:ext cx="1089374" cy="1089374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404416" y="3660612"/>
            <a:ext cx="1052703" cy="1052703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928083" y="4884252"/>
            <a:ext cx="1200314" cy="1069187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371614" y="217801"/>
            <a:ext cx="989025" cy="989025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499671" y="1389687"/>
            <a:ext cx="1874661" cy="1298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8994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Understanding Perimeter – SMathSmar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6694" y="150353"/>
            <a:ext cx="1414672" cy="1092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 rot="16200000">
            <a:off x="-3149081" y="3124142"/>
            <a:ext cx="6882937" cy="584775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b="1" dirty="0"/>
              <a:t>Maths    Year 11        WJEC  Entry 2 / 3  </a:t>
            </a:r>
          </a:p>
        </p:txBody>
      </p:sp>
      <p:sp>
        <p:nvSpPr>
          <p:cNvPr id="5" name="Pentagon 4"/>
          <p:cNvSpPr/>
          <p:nvPr/>
        </p:nvSpPr>
        <p:spPr>
          <a:xfrm>
            <a:off x="584776" y="2831751"/>
            <a:ext cx="11607224" cy="568154"/>
          </a:xfrm>
          <a:prstGeom prst="homePlat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Autumn   		           Spring 		                             Summer</a:t>
            </a:r>
          </a:p>
          <a:p>
            <a:pPr algn="ctr"/>
            <a:r>
              <a:rPr lang="en-GB" b="1" dirty="0"/>
              <a:t>Students will complete the WJEC Entry Pathways Maths qualification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3378" y="701947"/>
            <a:ext cx="3555019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256342" y="991663"/>
            <a:ext cx="3368100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4359789" y="4343399"/>
            <a:ext cx="3593869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738" y="165850"/>
            <a:ext cx="1432560" cy="707390"/>
          </a:xfrm>
          <a:prstGeom prst="rect">
            <a:avLst/>
          </a:prstGeom>
          <a:noFill/>
        </p:spPr>
      </p:pic>
      <p:pic>
        <p:nvPicPr>
          <p:cNvPr id="14" name="Picture 13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47" y="5485407"/>
            <a:ext cx="1376680" cy="1333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7885" y="6163563"/>
            <a:ext cx="655344" cy="6553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59838" y="6163563"/>
            <a:ext cx="655344" cy="65534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7"/>
          <a:srcRect l="9951" t="6110" r="6944" b="16896"/>
          <a:stretch/>
        </p:blipFill>
        <p:spPr>
          <a:xfrm>
            <a:off x="4752951" y="6085560"/>
            <a:ext cx="821654" cy="7612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36028" y="6163563"/>
            <a:ext cx="641497" cy="6391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36327" y="6140030"/>
            <a:ext cx="665689" cy="66273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0"/>
          <a:srcRect l="13844" t="7822" r="11794" b="19645"/>
          <a:stretch/>
        </p:blipFill>
        <p:spPr>
          <a:xfrm>
            <a:off x="7475912" y="6085559"/>
            <a:ext cx="780430" cy="76123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430238" y="6110328"/>
            <a:ext cx="695524" cy="69243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358296" y="6124376"/>
            <a:ext cx="695524" cy="69453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84751" y="757425"/>
            <a:ext cx="3007848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dirty="0"/>
              <a:t>Complete coursework -  with Shape &amp; Money </a:t>
            </a:r>
          </a:p>
          <a:p>
            <a:endParaRPr lang="en-GB" sz="2200" dirty="0"/>
          </a:p>
          <a:p>
            <a:r>
              <a:rPr lang="en-GB" sz="2200" dirty="0"/>
              <a:t>Data Handling</a:t>
            </a:r>
          </a:p>
          <a:p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4699487" y="4486336"/>
            <a:ext cx="278298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dirty="0"/>
              <a:t>Data Handling – cont. </a:t>
            </a:r>
          </a:p>
          <a:p>
            <a:endParaRPr lang="en-GB" sz="2200" dirty="0"/>
          </a:p>
          <a:p>
            <a:r>
              <a:rPr lang="en-GB" sz="2200" dirty="0"/>
              <a:t>Measures</a:t>
            </a:r>
          </a:p>
          <a:p>
            <a:endParaRPr lang="en-GB" dirty="0"/>
          </a:p>
        </p:txBody>
      </p:sp>
      <p:sp>
        <p:nvSpPr>
          <p:cNvPr id="24" name="TextBox 23"/>
          <p:cNvSpPr txBox="1"/>
          <p:nvPr/>
        </p:nvSpPr>
        <p:spPr>
          <a:xfrm>
            <a:off x="8550031" y="960397"/>
            <a:ext cx="2782987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100" dirty="0"/>
              <a:t>Coursework completion </a:t>
            </a:r>
          </a:p>
          <a:p>
            <a:endParaRPr lang="en-GB" sz="2200" dirty="0"/>
          </a:p>
          <a:p>
            <a:r>
              <a:rPr lang="en-GB" sz="2200" dirty="0"/>
              <a:t>Preparing for post 16 Maths </a:t>
            </a:r>
          </a:p>
          <a:p>
            <a:endParaRPr lang="en-GB" dirty="0"/>
          </a:p>
        </p:txBody>
      </p:sp>
      <p:cxnSp>
        <p:nvCxnSpPr>
          <p:cNvPr id="25" name="Straight Arrow Connector 24"/>
          <p:cNvCxnSpPr/>
          <p:nvPr/>
        </p:nvCxnSpPr>
        <p:spPr>
          <a:xfrm flipV="1">
            <a:off x="2769136" y="2293786"/>
            <a:ext cx="394478" cy="5172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V="1">
            <a:off x="9755905" y="2552401"/>
            <a:ext cx="214067" cy="2603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endCxn id="9" idx="0"/>
          </p:cNvCxnSpPr>
          <p:nvPr/>
        </p:nvCxnSpPr>
        <p:spPr>
          <a:xfrm>
            <a:off x="6010892" y="3389996"/>
            <a:ext cx="145832" cy="9534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AutoShape 2" descr="Area and Perimeter | Clipart Panda - Free Clipart Imag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79830" y="3485806"/>
            <a:ext cx="1914786" cy="1872610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381330" y="4934156"/>
            <a:ext cx="1248804" cy="1102501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710081" y="3665742"/>
            <a:ext cx="1089374" cy="1089374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404416" y="3660612"/>
            <a:ext cx="1052703" cy="1052703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928083" y="4884252"/>
            <a:ext cx="1200314" cy="1069187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371614" y="217801"/>
            <a:ext cx="989025" cy="989025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499671" y="1389687"/>
            <a:ext cx="1874661" cy="1298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2696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1038</TotalTime>
  <Words>114</Words>
  <Application>Microsoft Office PowerPoint</Application>
  <PresentationFormat>Widescreen</PresentationFormat>
  <Paragraphs>27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Nicola Lightfoot</dc:creator>
  <cp:lastModifiedBy>Jai OConnor</cp:lastModifiedBy>
  <cp:revision>72</cp:revision>
  <cp:lastPrinted>2022-10-18T08:52:25Z</cp:lastPrinted>
  <dcterms:created xsi:type="dcterms:W3CDTF">2022-10-18T08:33:50Z</dcterms:created>
  <dcterms:modified xsi:type="dcterms:W3CDTF">2024-10-23T10:02:10Z</dcterms:modified>
</cp:coreProperties>
</file>