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13.jpg" ContentType="image/png"/>
  <Override PartName="/ppt/media/image14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712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485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08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456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5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678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92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420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694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635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56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22D70-73BB-472F-8E39-E815AC316B9C}" type="datetimeFigureOut">
              <a:rPr lang="en-GB" smtClean="0"/>
              <a:t>23/02/2024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08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3" Type="http://schemas.openxmlformats.org/officeDocument/2006/relationships/image" Target="../media/image2.png"/><Relationship Id="rId21" Type="http://schemas.openxmlformats.org/officeDocument/2006/relationships/image" Target="../media/image18.png"/><Relationship Id="rId7" Type="http://schemas.openxmlformats.org/officeDocument/2006/relationships/image" Target="../media/image6.png"/><Relationship Id="rId12" Type="http://schemas.microsoft.com/office/2007/relationships/hdphoto" Target="../media/hdphoto2.wdp"/><Relationship Id="rId17" Type="http://schemas.openxmlformats.org/officeDocument/2006/relationships/image" Target="../media/image14.jpg"/><Relationship Id="rId2" Type="http://schemas.openxmlformats.org/officeDocument/2006/relationships/image" Target="../media/image1.png"/><Relationship Id="rId16" Type="http://schemas.openxmlformats.org/officeDocument/2006/relationships/image" Target="../media/image13.jpg"/><Relationship Id="rId20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5" Type="http://schemas.openxmlformats.org/officeDocument/2006/relationships/image" Target="../media/image12.jpg"/><Relationship Id="rId10" Type="http://schemas.openxmlformats.org/officeDocument/2006/relationships/image" Target="../media/image8.png"/><Relationship Id="rId19" Type="http://schemas.openxmlformats.org/officeDocument/2006/relationships/image" Target="../media/image16.pn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/>
          <p:cNvPicPr>
            <a:picLocks noChangeAspect="1"/>
          </p:cNvPicPr>
          <p:nvPr/>
        </p:nvPicPr>
        <p:blipFill rotWithShape="1">
          <a:blip r:embed="rId2"/>
          <a:srcRect b="14156"/>
          <a:stretch/>
        </p:blipFill>
        <p:spPr>
          <a:xfrm>
            <a:off x="2695801" y="135470"/>
            <a:ext cx="2077809" cy="91747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 rot="16200000">
            <a:off x="-3149081" y="3124142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smtClean="0"/>
              <a:t>Construction Y11</a:t>
            </a:r>
            <a:r>
              <a:rPr lang="en-GB" sz="3200" b="1" smtClean="0"/>
              <a:t>  </a:t>
            </a:r>
            <a:endParaRPr lang="en-GB" sz="3200" b="1" dirty="0"/>
          </a:p>
        </p:txBody>
      </p:sp>
      <p:sp>
        <p:nvSpPr>
          <p:cNvPr id="5" name="Pentagon 4"/>
          <p:cNvSpPr/>
          <p:nvPr/>
        </p:nvSpPr>
        <p:spPr>
          <a:xfrm>
            <a:off x="573913" y="2827514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>
                <a:solidFill>
                  <a:schemeClr val="tx1"/>
                </a:solidFill>
              </a:rPr>
              <a:t>Half Term 1	Half Term 2	Half Term 3	Half Term 4	Half Term 5	Half Term 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256869" y="865788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959927" y="781394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589932" y="781394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42458" y="3879153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636327" y="3879152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0269103" y="3879152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363287" y="898176"/>
            <a:ext cx="1679171" cy="58477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1600" b="1" dirty="0" smtClean="0">
                <a:ln/>
                <a:solidFill>
                  <a:schemeClr val="accent3"/>
                </a:solidFill>
              </a:rPr>
              <a:t> </a:t>
            </a:r>
            <a:endParaRPr lang="en-US" sz="1600" b="1" dirty="0">
              <a:ln/>
              <a:solidFill>
                <a:schemeClr val="accent3"/>
              </a:solidFill>
            </a:endParaRPr>
          </a:p>
          <a:p>
            <a:endParaRPr lang="en-US" sz="1600" b="1" dirty="0" smtClean="0">
              <a:ln/>
              <a:solidFill>
                <a:schemeClr val="accent3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003551" y="3987596"/>
            <a:ext cx="1679171" cy="92333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lvl="0" algn="ctr"/>
            <a:r>
              <a:rPr lang="en-US" dirty="0" smtClean="0">
                <a:solidFill>
                  <a:prstClr val="black"/>
                </a:solidFill>
              </a:rPr>
              <a:t>Construction</a:t>
            </a: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lvl="0" algn="ctr"/>
            <a:r>
              <a:rPr lang="en-US" dirty="0" smtClean="0">
                <a:solidFill>
                  <a:prstClr val="black"/>
                </a:solidFill>
              </a:rPr>
              <a:t>Bricklaying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446985" y="927382"/>
            <a:ext cx="1301254" cy="16004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sz="16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Construction</a:t>
            </a:r>
          </a:p>
          <a:p>
            <a:pPr lvl="0" algn="ctr"/>
            <a:endParaRPr lang="en-GB" sz="16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/>
            <a:r>
              <a:rPr lang="en-GB" sz="1600" dirty="0" smtClean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General </a:t>
            </a:r>
          </a:p>
          <a:p>
            <a:pPr lvl="0" algn="ctr"/>
            <a:r>
              <a:rPr lang="en-GB" sz="1600" dirty="0" smtClean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Construction </a:t>
            </a:r>
          </a:p>
          <a:p>
            <a:pPr lvl="0" algn="ctr"/>
            <a:r>
              <a:rPr lang="en-GB" sz="1600" dirty="0" smtClean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Operations</a:t>
            </a:r>
            <a:endParaRPr lang="en-US" dirty="0" smtClean="0">
              <a:solidFill>
                <a:prstClr val="black"/>
              </a:solidFill>
            </a:endParaRPr>
          </a:p>
          <a:p>
            <a:pPr lvl="0"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998142" y="737775"/>
            <a:ext cx="14757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1600" dirty="0"/>
          </a:p>
          <a:p>
            <a:pPr algn="ctr"/>
            <a:endParaRPr lang="en-US" sz="1600" dirty="0" smtClean="0"/>
          </a:p>
          <a:p>
            <a:pPr algn="ctr"/>
            <a:endParaRPr lang="en-US" sz="1600" dirty="0"/>
          </a:p>
          <a:p>
            <a:pPr algn="ctr"/>
            <a:r>
              <a:rPr lang="en-US" sz="1600" dirty="0" smtClean="0"/>
              <a:t> </a:t>
            </a:r>
            <a:endParaRPr lang="en-US" sz="1600" dirty="0"/>
          </a:p>
        </p:txBody>
      </p:sp>
      <p:sp>
        <p:nvSpPr>
          <p:cNvPr id="28" name="Rectangle 27"/>
          <p:cNvSpPr/>
          <p:nvPr/>
        </p:nvSpPr>
        <p:spPr>
          <a:xfrm>
            <a:off x="4985500" y="859092"/>
            <a:ext cx="15330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dirty="0" smtClean="0">
                <a:solidFill>
                  <a:prstClr val="black"/>
                </a:solidFill>
              </a:rPr>
              <a:t>Construction</a:t>
            </a: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lvl="0" algn="ctr"/>
            <a:r>
              <a:rPr lang="en-US" dirty="0" smtClean="0">
                <a:solidFill>
                  <a:prstClr val="black"/>
                </a:solidFill>
              </a:rPr>
              <a:t>Carpentry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672868" y="3978872"/>
            <a:ext cx="15671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dirty="0" smtClean="0">
                <a:solidFill>
                  <a:prstClr val="black"/>
                </a:solidFill>
              </a:rPr>
              <a:t>Construction</a:t>
            </a: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lvl="0" algn="ctr"/>
            <a:r>
              <a:rPr lang="en-US" dirty="0" smtClean="0">
                <a:solidFill>
                  <a:prstClr val="black"/>
                </a:solidFill>
              </a:rPr>
              <a:t>Painting and</a:t>
            </a:r>
          </a:p>
          <a:p>
            <a:pPr lvl="0" algn="ctr"/>
            <a:r>
              <a:rPr lang="en-US" dirty="0" smtClean="0">
                <a:solidFill>
                  <a:prstClr val="black"/>
                </a:solidFill>
              </a:rPr>
              <a:t>Decorating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716000" y="1001495"/>
            <a:ext cx="14491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dirty="0" smtClean="0">
                <a:solidFill>
                  <a:prstClr val="black"/>
                </a:solidFill>
              </a:rPr>
              <a:t>Construction</a:t>
            </a: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lvl="0" algn="ctr"/>
            <a:r>
              <a:rPr lang="en-US" dirty="0" smtClean="0">
                <a:solidFill>
                  <a:prstClr val="black"/>
                </a:solidFill>
              </a:rPr>
              <a:t>Health and </a:t>
            </a:r>
          </a:p>
          <a:p>
            <a:pPr lvl="0" algn="ctr"/>
            <a:r>
              <a:rPr lang="en-US" dirty="0" smtClean="0">
                <a:solidFill>
                  <a:prstClr val="black"/>
                </a:solidFill>
              </a:rPr>
              <a:t>Safety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0230196" y="4049151"/>
            <a:ext cx="167126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1600" dirty="0" smtClean="0">
                <a:solidFill>
                  <a:prstClr val="black"/>
                </a:solidFill>
              </a:rPr>
              <a:t>Construction</a:t>
            </a:r>
          </a:p>
          <a:p>
            <a:pPr lvl="0" algn="ctr"/>
            <a:endParaRPr lang="en-GB" sz="1600" dirty="0">
              <a:solidFill>
                <a:prstClr val="black"/>
              </a:solidFill>
            </a:endParaRPr>
          </a:p>
          <a:p>
            <a:pPr lvl="0" algn="ctr"/>
            <a:r>
              <a:rPr lang="en-GB" sz="1600" dirty="0" smtClean="0">
                <a:solidFill>
                  <a:prstClr val="black"/>
                </a:solidFill>
              </a:rPr>
              <a:t>Careers in Construction</a:t>
            </a:r>
            <a:endParaRPr lang="en-GB" sz="1600" dirty="0">
              <a:solidFill>
                <a:prstClr val="black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03" t="9974" r="6207" b="10185"/>
          <a:stretch/>
        </p:blipFill>
        <p:spPr>
          <a:xfrm>
            <a:off x="10479558" y="898176"/>
            <a:ext cx="1627574" cy="147182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5214" y="1709045"/>
            <a:ext cx="865077" cy="853594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8161" y="231389"/>
            <a:ext cx="1291316" cy="110001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091060" y="3619363"/>
            <a:ext cx="1577803" cy="1642349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4945537" y="4255899"/>
            <a:ext cx="1572983" cy="1572983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 rotWithShape="1">
          <a:blip r:embed="rId20"/>
          <a:srcRect b="5966"/>
          <a:stretch/>
        </p:blipFill>
        <p:spPr>
          <a:xfrm>
            <a:off x="8569716" y="4217317"/>
            <a:ext cx="1679934" cy="1673919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 rotWithShape="1">
          <a:blip r:embed="rId21"/>
          <a:srcRect b="9213"/>
          <a:stretch/>
        </p:blipFill>
        <p:spPr>
          <a:xfrm>
            <a:off x="3047693" y="1527961"/>
            <a:ext cx="1304493" cy="104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64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28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Lightfoot</dc:creator>
  <cp:lastModifiedBy>Rob Stringfellow</cp:lastModifiedBy>
  <cp:revision>33</cp:revision>
  <cp:lastPrinted>2022-10-18T08:52:25Z</cp:lastPrinted>
  <dcterms:created xsi:type="dcterms:W3CDTF">2022-10-18T08:33:50Z</dcterms:created>
  <dcterms:modified xsi:type="dcterms:W3CDTF">2024-02-23T11:01:57Z</dcterms:modified>
</cp:coreProperties>
</file>