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3.jpg" ContentType="image/png"/>
  <Override PartName="/ppt/media/image14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microsoft.com/office/2007/relationships/hdphoto" Target="../media/hdphoto2.wdp"/><Relationship Id="rId17" Type="http://schemas.openxmlformats.org/officeDocument/2006/relationships/image" Target="../media/image14.jpg"/><Relationship Id="rId2" Type="http://schemas.openxmlformats.org/officeDocument/2006/relationships/image" Target="../media/image1.png"/><Relationship Id="rId16" Type="http://schemas.openxmlformats.org/officeDocument/2006/relationships/image" Target="../media/image13.jp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2.jp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"/>
          <a:srcRect b="14156"/>
          <a:stretch/>
        </p:blipFill>
        <p:spPr>
          <a:xfrm>
            <a:off x="2695801" y="135470"/>
            <a:ext cx="2077809" cy="9174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smtClean="0"/>
              <a:t>Construction Y11</a:t>
            </a:r>
            <a:r>
              <a:rPr lang="en-GB" sz="3200" b="1" smtClean="0"/>
              <a:t>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73913" y="2827514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56869" y="865788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9927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63287" y="898176"/>
            <a:ext cx="1679171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1600" b="1" dirty="0" smtClean="0">
                <a:ln/>
                <a:solidFill>
                  <a:schemeClr val="accent3"/>
                </a:solidFill>
              </a:rPr>
              <a:t> </a:t>
            </a:r>
            <a:endParaRPr lang="en-US" sz="1600" b="1" dirty="0">
              <a:ln/>
              <a:solidFill>
                <a:schemeClr val="accent3"/>
              </a:solidFill>
            </a:endParaRPr>
          </a:p>
          <a:p>
            <a:endParaRPr lang="en-US" sz="1600" b="1" dirty="0" smtClean="0">
              <a:ln/>
              <a:solidFill>
                <a:schemeClr val="accent3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003551" y="3987596"/>
            <a:ext cx="1679171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Construction</a:t>
            </a:r>
          </a:p>
          <a:p>
            <a:pPr lvl="0" algn="ctr"/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Bricklaying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446985" y="927382"/>
            <a:ext cx="1301254" cy="16004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16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Construction</a:t>
            </a:r>
          </a:p>
          <a:p>
            <a:pPr lvl="0" algn="ctr"/>
            <a:endParaRPr lang="en-GB" sz="16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r>
              <a:rPr lang="en-GB" sz="1600" dirty="0" smtClean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General </a:t>
            </a:r>
          </a:p>
          <a:p>
            <a:pPr lvl="0" algn="ctr"/>
            <a:r>
              <a:rPr lang="en-GB" sz="1600" dirty="0" smtClean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Construction </a:t>
            </a:r>
          </a:p>
          <a:p>
            <a:pPr lvl="0" algn="ctr"/>
            <a:r>
              <a:rPr lang="en-GB" sz="1600" dirty="0" smtClean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Operations</a:t>
            </a:r>
            <a:endParaRPr lang="en-US" dirty="0" smtClean="0">
              <a:solidFill>
                <a:prstClr val="black"/>
              </a:solidFill>
            </a:endParaRPr>
          </a:p>
          <a:p>
            <a:pPr lvl="0"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998142" y="737775"/>
            <a:ext cx="14757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600" dirty="0"/>
          </a:p>
          <a:p>
            <a:pPr algn="ctr"/>
            <a:endParaRPr lang="en-US" sz="1600" dirty="0" smtClean="0"/>
          </a:p>
          <a:p>
            <a:pPr algn="ctr"/>
            <a:endParaRPr lang="en-US" sz="1600" dirty="0"/>
          </a:p>
          <a:p>
            <a:pPr algn="ctr"/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28" name="Rectangle 27"/>
          <p:cNvSpPr/>
          <p:nvPr/>
        </p:nvSpPr>
        <p:spPr>
          <a:xfrm>
            <a:off x="4985500" y="859092"/>
            <a:ext cx="15330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Construction</a:t>
            </a:r>
          </a:p>
          <a:p>
            <a:pPr lvl="0" algn="ctr"/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Carpentry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672868" y="3978872"/>
            <a:ext cx="15671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Construction</a:t>
            </a:r>
          </a:p>
          <a:p>
            <a:pPr lvl="0" algn="ctr"/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Painting and</a:t>
            </a:r>
          </a:p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Decorating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716000" y="1001495"/>
            <a:ext cx="14491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Construction</a:t>
            </a:r>
          </a:p>
          <a:p>
            <a:pPr lvl="0" algn="ctr"/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Health and </a:t>
            </a:r>
          </a:p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Safety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0230196" y="4049151"/>
            <a:ext cx="16712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600" dirty="0" smtClean="0">
                <a:solidFill>
                  <a:prstClr val="black"/>
                </a:solidFill>
              </a:rPr>
              <a:t>Construction</a:t>
            </a:r>
          </a:p>
          <a:p>
            <a:pPr lvl="0" algn="ctr"/>
            <a:endParaRPr lang="en-GB" sz="1600" dirty="0">
              <a:solidFill>
                <a:prstClr val="black"/>
              </a:solidFill>
            </a:endParaRPr>
          </a:p>
          <a:p>
            <a:pPr lvl="0" algn="ctr"/>
            <a:r>
              <a:rPr lang="en-GB" sz="1600" dirty="0" smtClean="0">
                <a:solidFill>
                  <a:prstClr val="black"/>
                </a:solidFill>
              </a:rPr>
              <a:t>Careers in Construction</a:t>
            </a:r>
            <a:endParaRPr lang="en-GB" sz="1600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3" t="9974" r="6207" b="10185"/>
          <a:stretch/>
        </p:blipFill>
        <p:spPr>
          <a:xfrm>
            <a:off x="10479558" y="898176"/>
            <a:ext cx="1627574" cy="14718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214" y="1709045"/>
            <a:ext cx="865077" cy="85359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8161" y="231389"/>
            <a:ext cx="1291316" cy="110001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91060" y="3619363"/>
            <a:ext cx="1577803" cy="164234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45537" y="4255899"/>
            <a:ext cx="1572983" cy="1572983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20"/>
          <a:srcRect b="5966"/>
          <a:stretch/>
        </p:blipFill>
        <p:spPr>
          <a:xfrm>
            <a:off x="8569716" y="4217317"/>
            <a:ext cx="1679934" cy="167391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21"/>
          <a:srcRect b="9213"/>
          <a:stretch/>
        </p:blipFill>
        <p:spPr>
          <a:xfrm>
            <a:off x="3047693" y="1527961"/>
            <a:ext cx="1304493" cy="104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28</Words>
  <Application>Microsoft Office PowerPoint</Application>
  <PresentationFormat>Widescreen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Rob Stringfellow</cp:lastModifiedBy>
  <cp:revision>33</cp:revision>
  <cp:lastPrinted>2022-10-18T08:52:25Z</cp:lastPrinted>
  <dcterms:created xsi:type="dcterms:W3CDTF">2022-10-18T08:33:50Z</dcterms:created>
  <dcterms:modified xsi:type="dcterms:W3CDTF">2024-02-23T11:01:57Z</dcterms:modified>
</cp:coreProperties>
</file>