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58" r:id="rId8"/>
    <p:sldId id="263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35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34.jpe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38.pn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8.png"/><Relationship Id="rId19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35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34.jpe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38.pn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8.png"/><Relationship Id="rId19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35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34.jpe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38.pn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8.png"/><Relationship Id="rId19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49.jfif"/><Relationship Id="rId26" Type="http://schemas.openxmlformats.org/officeDocument/2006/relationships/image" Target="../media/image57.jfif"/><Relationship Id="rId3" Type="http://schemas.openxmlformats.org/officeDocument/2006/relationships/image" Target="../media/image1.png"/><Relationship Id="rId21" Type="http://schemas.openxmlformats.org/officeDocument/2006/relationships/image" Target="../media/image5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45.jfif"/><Relationship Id="rId16" Type="http://schemas.openxmlformats.org/officeDocument/2006/relationships/image" Target="../media/image47.png"/><Relationship Id="rId20" Type="http://schemas.openxmlformats.org/officeDocument/2006/relationships/image" Target="../media/image51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55.jfif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54.jfif"/><Relationship Id="rId10" Type="http://schemas.openxmlformats.org/officeDocument/2006/relationships/image" Target="../media/image7.png"/><Relationship Id="rId19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46.jfif"/><Relationship Id="rId22" Type="http://schemas.openxmlformats.org/officeDocument/2006/relationships/image" Target="../media/image53.png"/><Relationship Id="rId27" Type="http://schemas.openxmlformats.org/officeDocument/2006/relationships/image" Target="../media/image58.jf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49.jfif"/><Relationship Id="rId26" Type="http://schemas.openxmlformats.org/officeDocument/2006/relationships/image" Target="../media/image57.jfif"/><Relationship Id="rId3" Type="http://schemas.openxmlformats.org/officeDocument/2006/relationships/image" Target="../media/image1.png"/><Relationship Id="rId21" Type="http://schemas.openxmlformats.org/officeDocument/2006/relationships/image" Target="../media/image5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45.jfif"/><Relationship Id="rId16" Type="http://schemas.openxmlformats.org/officeDocument/2006/relationships/image" Target="../media/image47.png"/><Relationship Id="rId20" Type="http://schemas.openxmlformats.org/officeDocument/2006/relationships/image" Target="../media/image51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55.jfif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54.jfif"/><Relationship Id="rId10" Type="http://schemas.openxmlformats.org/officeDocument/2006/relationships/image" Target="../media/image7.png"/><Relationship Id="rId19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46.jfif"/><Relationship Id="rId22" Type="http://schemas.openxmlformats.org/officeDocument/2006/relationships/image" Target="../media/image53.png"/><Relationship Id="rId27" Type="http://schemas.openxmlformats.org/officeDocument/2006/relationships/image" Target="../media/image5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Wider  World  7LA 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63287" y="146096"/>
            <a:ext cx="1789428" cy="23772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Geography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Tectonics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MFL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Start,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Calendar &amp; Celebrations</a:t>
            </a:r>
            <a:endParaRPr lang="en-GB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History</a:t>
            </a: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The Tudors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2458" y="3805741"/>
            <a:ext cx="1679171" cy="22798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History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The Normans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Geography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Rivers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MFL</a:t>
            </a:r>
          </a:p>
          <a:p>
            <a:pPr lvl="0" algn="ctr"/>
            <a:r>
              <a:rPr lang="en-GB" sz="1400" b="1" dirty="0">
                <a:solidFill>
                  <a:srgbClr val="FF0000"/>
                </a:solidFill>
              </a:rPr>
              <a:t>Animals, Using </a:t>
            </a:r>
            <a:r>
              <a:rPr lang="en-GB" sz="1400" b="1" dirty="0" smtClean="0">
                <a:solidFill>
                  <a:srgbClr val="FF0000"/>
                </a:solidFill>
              </a:rPr>
              <a:t>Numbers</a:t>
            </a:r>
            <a:r>
              <a:rPr lang="en-GB" sz="1400" b="1" dirty="0">
                <a:solidFill>
                  <a:srgbClr val="FF0000"/>
                </a:solidFill>
              </a:rPr>
              <a:t>, Fruit and </a:t>
            </a:r>
            <a:r>
              <a:rPr lang="en-GB" sz="1400" b="1" dirty="0" smtClean="0">
                <a:solidFill>
                  <a:srgbClr val="FF0000"/>
                </a:solidFill>
              </a:rPr>
              <a:t>Veg, Going on a Picnic</a:t>
            </a:r>
            <a:endParaRPr lang="en-GB" sz="1400" b="1" dirty="0">
              <a:solidFill>
                <a:srgbClr val="FF0000"/>
              </a:solidFill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66492" y="319436"/>
            <a:ext cx="722647" cy="722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/>
          <a:srcRect l="11457" r="12725"/>
          <a:stretch/>
        </p:blipFill>
        <p:spPr>
          <a:xfrm>
            <a:off x="613528" y="944149"/>
            <a:ext cx="685800" cy="1278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2715" y="1694224"/>
            <a:ext cx="1336508" cy="832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23561" y="107280"/>
            <a:ext cx="1064827" cy="598965"/>
          </a:xfrm>
          <a:prstGeom prst="rect">
            <a:avLst/>
          </a:prstGeom>
        </p:spPr>
      </p:pic>
      <p:pic>
        <p:nvPicPr>
          <p:cNvPr id="2050" name="Picture 2" descr="Premium Vector | Vector school subject icons. classroom signs collection.  back to school clipar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19" y="399484"/>
            <a:ext cx="1512050" cy="81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9"/>
          <a:srcRect t="12105"/>
          <a:stretch/>
        </p:blipFill>
        <p:spPr>
          <a:xfrm>
            <a:off x="6903267" y="1845245"/>
            <a:ext cx="1114020" cy="7771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41255" y="1006503"/>
            <a:ext cx="1134865" cy="6380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58296" y="68093"/>
            <a:ext cx="695524" cy="6862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2"/>
          <a:srcRect b="7232"/>
          <a:stretch/>
        </p:blipFill>
        <p:spPr>
          <a:xfrm>
            <a:off x="10398666" y="2027800"/>
            <a:ext cx="862181" cy="5643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2761" y="3856621"/>
            <a:ext cx="1622627" cy="9735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41799" y="5259446"/>
            <a:ext cx="861674" cy="6893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86210" y="3657697"/>
            <a:ext cx="1074702" cy="7233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957078" y="4978698"/>
            <a:ext cx="1415560" cy="9431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7"/>
          <a:srcRect b="7232"/>
          <a:stretch/>
        </p:blipFill>
        <p:spPr>
          <a:xfrm>
            <a:off x="8493617" y="3708320"/>
            <a:ext cx="858891" cy="8260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703663" y="5507616"/>
            <a:ext cx="810047" cy="7826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23570" y="5213145"/>
            <a:ext cx="805947" cy="688626"/>
          </a:xfrm>
          <a:prstGeom prst="rect">
            <a:avLst/>
          </a:prstGeom>
        </p:spPr>
      </p:pic>
      <p:pic>
        <p:nvPicPr>
          <p:cNvPr id="2052" name="Picture 4" descr="Flags of the World to Colour: 1 (Colouring Books) : Meredith, Susan, Ian  McNee: Amazon.co.uk: Books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44" y="4416487"/>
            <a:ext cx="611757" cy="7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Wider  World  7SA 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63287" y="146096"/>
            <a:ext cx="1789428" cy="23772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MFL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Start,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Calendar &amp; </a:t>
            </a:r>
            <a:r>
              <a:rPr lang="en-GB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Celebrations</a:t>
            </a:r>
            <a:endParaRPr lang="en-GB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</a:t>
            </a:r>
            <a:endParaRPr lang="en-GB" sz="1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Geography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Tectonics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endParaRPr lang="en-GB" sz="1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History</a:t>
            </a: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The Tudors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RF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2458" y="3805741"/>
            <a:ext cx="1679171" cy="22798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History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The Normans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RF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7079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solidFill>
                <a:schemeClr val="tx1"/>
              </a:solidFill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MFL</a:t>
            </a:r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Animals, Using Numbers, Fruit and Veg, Going on a </a:t>
            </a:r>
            <a:r>
              <a:rPr lang="en-GB" sz="1400" b="1" dirty="0" smtClean="0">
                <a:solidFill>
                  <a:srgbClr val="FF0000"/>
                </a:solidFill>
              </a:rPr>
              <a:t>Picnic</a:t>
            </a:r>
            <a:endParaRPr lang="en-GB" sz="1400" b="1" dirty="0">
              <a:solidFill>
                <a:srgbClr val="FF0000"/>
              </a:solidFill>
            </a:endParaRPr>
          </a:p>
          <a:p>
            <a:pPr lvl="0"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RF</a:t>
            </a:r>
          </a:p>
          <a:p>
            <a:pPr algn="ctr"/>
            <a:endParaRPr lang="en-GB" sz="1400" b="1" dirty="0">
              <a:solidFill>
                <a:srgbClr val="FF0000"/>
              </a:solidFill>
            </a:endParaRPr>
          </a:p>
          <a:p>
            <a:pPr algn="ctr"/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Geography</a:t>
            </a:r>
          </a:p>
          <a:p>
            <a:pPr lvl="0" algn="ctr"/>
            <a:r>
              <a:rPr lang="en-GB" sz="1400" b="1" dirty="0">
                <a:solidFill>
                  <a:srgbClr val="FF0000"/>
                </a:solidFill>
              </a:rPr>
              <a:t>Rivers</a:t>
            </a:r>
          </a:p>
          <a:p>
            <a:pPr lvl="0"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LA</a:t>
            </a: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66492" y="319436"/>
            <a:ext cx="722647" cy="722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/>
          <a:srcRect l="11457" r="12725"/>
          <a:stretch/>
        </p:blipFill>
        <p:spPr>
          <a:xfrm>
            <a:off x="613528" y="944149"/>
            <a:ext cx="685800" cy="1278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2715" y="1694224"/>
            <a:ext cx="1336508" cy="832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23561" y="107280"/>
            <a:ext cx="1064827" cy="598965"/>
          </a:xfrm>
          <a:prstGeom prst="rect">
            <a:avLst/>
          </a:prstGeom>
        </p:spPr>
      </p:pic>
      <p:pic>
        <p:nvPicPr>
          <p:cNvPr id="2050" name="Picture 2" descr="Premium Vector | Vector school subject icons. classroom signs collection.  back to school clipar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19" y="399484"/>
            <a:ext cx="1512050" cy="81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9"/>
          <a:srcRect t="12105"/>
          <a:stretch/>
        </p:blipFill>
        <p:spPr>
          <a:xfrm>
            <a:off x="6903267" y="1845245"/>
            <a:ext cx="1114020" cy="7771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41255" y="1006503"/>
            <a:ext cx="1134865" cy="6380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58296" y="68093"/>
            <a:ext cx="695524" cy="6862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2"/>
          <a:srcRect b="7232"/>
          <a:stretch/>
        </p:blipFill>
        <p:spPr>
          <a:xfrm>
            <a:off x="10398666" y="2027800"/>
            <a:ext cx="862181" cy="5643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2761" y="3856621"/>
            <a:ext cx="1622627" cy="9735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41799" y="5259446"/>
            <a:ext cx="861674" cy="6893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86210" y="3657697"/>
            <a:ext cx="1074702" cy="7233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957078" y="4978698"/>
            <a:ext cx="1415560" cy="9431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7"/>
          <a:srcRect b="7232"/>
          <a:stretch/>
        </p:blipFill>
        <p:spPr>
          <a:xfrm>
            <a:off x="8493617" y="3708320"/>
            <a:ext cx="858891" cy="8260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703663" y="5507616"/>
            <a:ext cx="810047" cy="7826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23570" y="5213145"/>
            <a:ext cx="805947" cy="688626"/>
          </a:xfrm>
          <a:prstGeom prst="rect">
            <a:avLst/>
          </a:prstGeom>
        </p:spPr>
      </p:pic>
      <p:pic>
        <p:nvPicPr>
          <p:cNvPr id="2052" name="Picture 4" descr="Flags of the World to Colour: 1 (Colouring Books) : Meredith, Susan, Ian  McNee: Amazon.co.uk: Books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44" y="4416487"/>
            <a:ext cx="611757" cy="7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0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Wider  World  7CB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63287" y="146096"/>
            <a:ext cx="1789428" cy="23772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Geography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Tectonics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LA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MFL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Start,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Calendar &amp; </a:t>
            </a:r>
            <a:r>
              <a:rPr lang="en-GB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Celebrations</a:t>
            </a:r>
            <a:endParaRPr lang="en-GB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</a:t>
            </a:r>
            <a:endParaRPr lang="en-GB" sz="1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History</a:t>
            </a: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The Tudors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LA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2458" y="3805741"/>
            <a:ext cx="1679171" cy="22798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History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The Normans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LA</a:t>
            </a:r>
            <a:r>
              <a:rPr lang="en-GB" sz="1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Geography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Rivers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LA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endParaRPr lang="en-GB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MFL</a:t>
            </a:r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Animals, Using Numbers, Fruit and Veg, Going on a </a:t>
            </a:r>
            <a:r>
              <a:rPr lang="en-GB" sz="1400" b="1" dirty="0" smtClean="0">
                <a:solidFill>
                  <a:srgbClr val="FF0000"/>
                </a:solidFill>
              </a:rPr>
              <a:t>Picnic</a:t>
            </a:r>
            <a:endParaRPr lang="en-GB" sz="1400" b="1" dirty="0">
              <a:solidFill>
                <a:srgbClr val="FF0000"/>
              </a:solidFill>
            </a:endParaRPr>
          </a:p>
          <a:p>
            <a:pPr lvl="0"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RF</a:t>
            </a: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66492" y="319436"/>
            <a:ext cx="722647" cy="722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/>
          <a:srcRect l="11457" r="12725"/>
          <a:stretch/>
        </p:blipFill>
        <p:spPr>
          <a:xfrm>
            <a:off x="613528" y="944149"/>
            <a:ext cx="685800" cy="1278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2715" y="1694224"/>
            <a:ext cx="1336508" cy="832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23561" y="107280"/>
            <a:ext cx="1064827" cy="598965"/>
          </a:xfrm>
          <a:prstGeom prst="rect">
            <a:avLst/>
          </a:prstGeom>
        </p:spPr>
      </p:pic>
      <p:pic>
        <p:nvPicPr>
          <p:cNvPr id="2050" name="Picture 2" descr="Premium Vector | Vector school subject icons. classroom signs collection.  back to school clipar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19" y="399484"/>
            <a:ext cx="1512050" cy="81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9"/>
          <a:srcRect t="12105"/>
          <a:stretch/>
        </p:blipFill>
        <p:spPr>
          <a:xfrm>
            <a:off x="6903267" y="1845245"/>
            <a:ext cx="1114020" cy="7771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41255" y="1006503"/>
            <a:ext cx="1134865" cy="6380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58296" y="68093"/>
            <a:ext cx="695524" cy="6862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2"/>
          <a:srcRect b="7232"/>
          <a:stretch/>
        </p:blipFill>
        <p:spPr>
          <a:xfrm>
            <a:off x="10398666" y="2027800"/>
            <a:ext cx="862181" cy="5643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2761" y="3856621"/>
            <a:ext cx="1622627" cy="9735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41799" y="5259446"/>
            <a:ext cx="861674" cy="6893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86210" y="3657697"/>
            <a:ext cx="1074702" cy="7233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957078" y="4978698"/>
            <a:ext cx="1415560" cy="9431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7"/>
          <a:srcRect b="7232"/>
          <a:stretch/>
        </p:blipFill>
        <p:spPr>
          <a:xfrm>
            <a:off x="8493617" y="3708320"/>
            <a:ext cx="858891" cy="8260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703663" y="5507616"/>
            <a:ext cx="810047" cy="7826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23570" y="5213145"/>
            <a:ext cx="805947" cy="688626"/>
          </a:xfrm>
          <a:prstGeom prst="rect">
            <a:avLst/>
          </a:prstGeom>
        </p:spPr>
      </p:pic>
      <p:pic>
        <p:nvPicPr>
          <p:cNvPr id="2052" name="Picture 4" descr="Flags of the World to Colour: 1 (Colouring Books) : Meredith, Susan, Ian  McNee: Amazon.co.uk: Books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44" y="4416487"/>
            <a:ext cx="611757" cy="7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6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Wider  World  8AC 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50823" y="781396"/>
            <a:ext cx="1791636" cy="18923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u="sng" dirty="0">
                <a:solidFill>
                  <a:prstClr val="black"/>
                </a:solidFill>
              </a:rPr>
              <a:t>Geography</a:t>
            </a:r>
          </a:p>
          <a:p>
            <a:pPr lvl="0" algn="ctr"/>
            <a:r>
              <a:rPr lang="en-GB" sz="1400" b="1" dirty="0">
                <a:solidFill>
                  <a:srgbClr val="FF0000"/>
                </a:solidFill>
              </a:rPr>
              <a:t>World development</a:t>
            </a:r>
          </a:p>
          <a:p>
            <a:pPr lvl="0"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AC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2310" y="638174"/>
            <a:ext cx="1679171" cy="18919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MFL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Welcome to </a:t>
            </a:r>
            <a:r>
              <a:rPr lang="en-GB" sz="1400" b="1" dirty="0" smtClean="0">
                <a:solidFill>
                  <a:srgbClr val="FF0000"/>
                </a:solidFill>
              </a:rPr>
              <a:t>School</a:t>
            </a:r>
            <a:r>
              <a:rPr lang="en-GB" sz="1400" b="1" dirty="0">
                <a:solidFill>
                  <a:srgbClr val="FF0000"/>
                </a:solidFill>
              </a:rPr>
              <a:t>, </a:t>
            </a:r>
            <a:r>
              <a:rPr lang="en-GB" sz="1400" b="1" dirty="0" smtClean="0">
                <a:solidFill>
                  <a:srgbClr val="FF0000"/>
                </a:solidFill>
              </a:rPr>
              <a:t>My Town</a:t>
            </a:r>
            <a:r>
              <a:rPr lang="en-GB" sz="1400" b="1" dirty="0">
                <a:solidFill>
                  <a:srgbClr val="FF0000"/>
                </a:solidFill>
              </a:rPr>
              <a:t>, </a:t>
            </a:r>
            <a:r>
              <a:rPr lang="en-GB" sz="1400" b="1" dirty="0" smtClean="0">
                <a:solidFill>
                  <a:srgbClr val="FF0000"/>
                </a:solidFill>
              </a:rPr>
              <a:t>Family Tree</a:t>
            </a:r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MJ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History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Transatlantic Slave Trade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MS</a:t>
            </a:r>
            <a:r>
              <a:rPr lang="en-GB" sz="1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lvl="0" algn="ctr"/>
            <a:r>
              <a:rPr lang="en-GB" sz="1400" b="1" u="sng" dirty="0">
                <a:solidFill>
                  <a:prstClr val="black"/>
                </a:solidFill>
              </a:rPr>
              <a:t>History</a:t>
            </a:r>
          </a:p>
          <a:p>
            <a:pPr lvl="0" algn="ctr"/>
            <a:endParaRPr lang="en-GB" sz="1400" b="1" u="sng" dirty="0">
              <a:solidFill>
                <a:prstClr val="black"/>
              </a:solidFill>
            </a:endParaRPr>
          </a:p>
          <a:p>
            <a:pPr lvl="0" algn="ctr"/>
            <a:r>
              <a:rPr lang="en-GB" sz="1400" b="1" dirty="0">
                <a:solidFill>
                  <a:srgbClr val="FF0000"/>
                </a:solidFill>
              </a:rPr>
              <a:t>Health and Medicine</a:t>
            </a:r>
          </a:p>
          <a:p>
            <a:pPr lvl="0"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MS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36327" y="3774270"/>
            <a:ext cx="1773563" cy="17388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Geography</a:t>
            </a:r>
          </a:p>
          <a:p>
            <a:pPr algn="ctr"/>
            <a:r>
              <a:rPr lang="en-GB" sz="1400" b="1" u="sng" dirty="0">
                <a:solidFill>
                  <a:srgbClr val="FF0000"/>
                </a:solidFill>
              </a:rPr>
              <a:t>Kenya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AC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MFL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Body Parts, Feeling Unwell, The Weather</a:t>
            </a:r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MJ</a:t>
            </a: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4947" y="68093"/>
            <a:ext cx="823281" cy="805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5378" y="90964"/>
            <a:ext cx="1062214" cy="782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46311" y="1848059"/>
            <a:ext cx="1062840" cy="696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16808" y="23751"/>
            <a:ext cx="949328" cy="8938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02373" y="1410537"/>
            <a:ext cx="852055" cy="9175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21592" y="0"/>
            <a:ext cx="1232228" cy="626896"/>
          </a:xfrm>
          <a:prstGeom prst="rect">
            <a:avLst/>
          </a:prstGeom>
        </p:spPr>
      </p:pic>
      <p:pic>
        <p:nvPicPr>
          <p:cNvPr id="1026" name="Picture 2" descr="Página 9 | Vectores e ilustraciones de Veterinario hombre para descargar  gratis | Freepi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56" y="818834"/>
            <a:ext cx="1309542" cy="10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86401" y="1814676"/>
            <a:ext cx="946617" cy="9466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98890" y="5617983"/>
            <a:ext cx="636167" cy="8266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66557" y="3557921"/>
            <a:ext cx="1201854" cy="7991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85695" y="5094719"/>
            <a:ext cx="1083843" cy="7813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36830" y="3743428"/>
            <a:ext cx="1297516" cy="7333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40524" y="4830925"/>
            <a:ext cx="1096238" cy="10962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7"/>
          <a:srcRect b="9288"/>
          <a:stretch/>
        </p:blipFill>
        <p:spPr>
          <a:xfrm>
            <a:off x="6969171" y="5519982"/>
            <a:ext cx="1071260" cy="5903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8"/>
          <a:srcRect l="21789" t="11474" r="22000" b="39895"/>
          <a:stretch/>
        </p:blipFill>
        <p:spPr>
          <a:xfrm>
            <a:off x="1915360" y="3516224"/>
            <a:ext cx="1070811" cy="9264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37017" y="4438003"/>
            <a:ext cx="1079060" cy="9410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flipH="1">
            <a:off x="2222091" y="5316171"/>
            <a:ext cx="793837" cy="8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1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Wider  World  8MS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50823" y="781396"/>
            <a:ext cx="1791636" cy="18923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MFL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Welcome to School, My Town, Family </a:t>
            </a:r>
            <a:r>
              <a:rPr lang="en-GB" sz="1400" b="1" dirty="0" smtClean="0">
                <a:solidFill>
                  <a:srgbClr val="FF0000"/>
                </a:solidFill>
              </a:rPr>
              <a:t>Tree</a:t>
            </a:r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MJ</a:t>
            </a:r>
          </a:p>
          <a:p>
            <a:pPr lvl="0" algn="ctr"/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2310" y="638174"/>
            <a:ext cx="1679171" cy="18919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u="sng" dirty="0">
                <a:solidFill>
                  <a:prstClr val="black"/>
                </a:solidFill>
              </a:rPr>
              <a:t>History</a:t>
            </a:r>
          </a:p>
          <a:p>
            <a:pPr lvl="0" algn="ctr"/>
            <a:endParaRPr lang="en-GB" sz="1400" b="1" u="sng" dirty="0">
              <a:solidFill>
                <a:prstClr val="black"/>
              </a:solidFill>
            </a:endParaRPr>
          </a:p>
          <a:p>
            <a:pPr lvl="0" algn="ctr"/>
            <a:r>
              <a:rPr lang="en-GB" sz="1400" b="1" dirty="0">
                <a:solidFill>
                  <a:srgbClr val="FF0000"/>
                </a:solidFill>
              </a:rPr>
              <a:t>Health and Medicine</a:t>
            </a:r>
          </a:p>
          <a:p>
            <a:pPr lvl="0"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MS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Geography</a:t>
            </a:r>
          </a:p>
          <a:p>
            <a:pPr algn="ctr"/>
            <a:r>
              <a:rPr lang="en-GB" sz="1400" b="1" u="sng" dirty="0">
                <a:solidFill>
                  <a:srgbClr val="FF0000"/>
                </a:solidFill>
              </a:rPr>
              <a:t>Kenya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AC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lvl="0" algn="ctr"/>
            <a:r>
              <a:rPr lang="en-GB" sz="1400" b="1" u="sng" dirty="0">
                <a:solidFill>
                  <a:prstClr val="black"/>
                </a:solidFill>
              </a:rPr>
              <a:t>Geography</a:t>
            </a:r>
          </a:p>
          <a:p>
            <a:pPr lvl="0" algn="ctr"/>
            <a:r>
              <a:rPr lang="en-GB" sz="1400" b="1" dirty="0">
                <a:solidFill>
                  <a:srgbClr val="FF0000"/>
                </a:solidFill>
              </a:rPr>
              <a:t>World development</a:t>
            </a:r>
          </a:p>
          <a:p>
            <a:pPr lvl="0"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AC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36327" y="3774270"/>
            <a:ext cx="1773563" cy="17388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MFL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Body Parts, Feeling Unwell, The </a:t>
            </a:r>
            <a:r>
              <a:rPr lang="en-GB" sz="1400" b="1" dirty="0" smtClean="0">
                <a:solidFill>
                  <a:srgbClr val="FF0000"/>
                </a:solidFill>
              </a:rPr>
              <a:t>Weather</a:t>
            </a:r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MJ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History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Transatlantic Slave Trade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MS </a:t>
            </a: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4947" y="68093"/>
            <a:ext cx="823281" cy="805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5378" y="90964"/>
            <a:ext cx="1062214" cy="782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46311" y="1848059"/>
            <a:ext cx="1062840" cy="696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16808" y="23751"/>
            <a:ext cx="949328" cy="8938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02373" y="1410537"/>
            <a:ext cx="852055" cy="9175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21592" y="0"/>
            <a:ext cx="1232228" cy="626896"/>
          </a:xfrm>
          <a:prstGeom prst="rect">
            <a:avLst/>
          </a:prstGeom>
        </p:spPr>
      </p:pic>
      <p:pic>
        <p:nvPicPr>
          <p:cNvPr id="1026" name="Picture 2" descr="Página 9 | Vectores e ilustraciones de Veterinario hombre para descargar  gratis | Freepi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56" y="818834"/>
            <a:ext cx="1309542" cy="10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86401" y="1814676"/>
            <a:ext cx="946617" cy="9466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98890" y="5617983"/>
            <a:ext cx="636167" cy="8266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66557" y="3557921"/>
            <a:ext cx="1201854" cy="7991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85695" y="5094719"/>
            <a:ext cx="1083843" cy="7813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36830" y="3743428"/>
            <a:ext cx="1297516" cy="7333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40524" y="4830925"/>
            <a:ext cx="1096238" cy="10962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7"/>
          <a:srcRect b="9288"/>
          <a:stretch/>
        </p:blipFill>
        <p:spPr>
          <a:xfrm>
            <a:off x="6969171" y="5519982"/>
            <a:ext cx="1071260" cy="5903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8"/>
          <a:srcRect l="21789" t="11474" r="22000" b="39895"/>
          <a:stretch/>
        </p:blipFill>
        <p:spPr>
          <a:xfrm>
            <a:off x="1915360" y="3516224"/>
            <a:ext cx="1070811" cy="9264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37017" y="4438003"/>
            <a:ext cx="1079060" cy="9410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flipH="1">
            <a:off x="2222091" y="5316171"/>
            <a:ext cx="793837" cy="8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Wider  World  8LQ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50823" y="781396"/>
            <a:ext cx="1791636" cy="18923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History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Transatlantic Slave Trade</a:t>
            </a:r>
          </a:p>
          <a:p>
            <a:pPr lvl="0"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MS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2310" y="638174"/>
            <a:ext cx="1679171" cy="18919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lvl="0" algn="ctr"/>
            <a:r>
              <a:rPr lang="en-GB" sz="1400" b="1" u="sng" dirty="0">
                <a:solidFill>
                  <a:prstClr val="black"/>
                </a:solidFill>
              </a:rPr>
              <a:t>Geography</a:t>
            </a:r>
          </a:p>
          <a:p>
            <a:pPr lvl="0" algn="ctr"/>
            <a:r>
              <a:rPr lang="en-GB" sz="1400" b="1" dirty="0">
                <a:solidFill>
                  <a:srgbClr val="FF0000"/>
                </a:solidFill>
              </a:rPr>
              <a:t>World development</a:t>
            </a:r>
          </a:p>
          <a:p>
            <a:pPr lvl="0"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AC</a:t>
            </a:r>
          </a:p>
          <a:p>
            <a:pPr algn="ctr"/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MFL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Body </a:t>
            </a:r>
            <a:r>
              <a:rPr lang="en-GB" sz="1400" b="1" dirty="0">
                <a:solidFill>
                  <a:srgbClr val="FF0000"/>
                </a:solidFill>
              </a:rPr>
              <a:t>Parts, Feeling Unwell, The </a:t>
            </a:r>
            <a:r>
              <a:rPr lang="en-GB" sz="1400" b="1" dirty="0" smtClean="0">
                <a:solidFill>
                  <a:srgbClr val="FF0000"/>
                </a:solidFill>
              </a:rPr>
              <a:t>Weather</a:t>
            </a:r>
            <a:endParaRPr lang="en-GB" sz="1400" b="1" dirty="0">
              <a:solidFill>
                <a:srgbClr val="FF0000"/>
              </a:solidFill>
            </a:endParaRPr>
          </a:p>
          <a:p>
            <a:pPr lvl="0"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MJ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MFL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Welcome to School, My Town, Family </a:t>
            </a:r>
            <a:r>
              <a:rPr lang="en-GB" sz="1400" b="1" dirty="0" smtClean="0">
                <a:solidFill>
                  <a:srgbClr val="FF0000"/>
                </a:solidFill>
              </a:rPr>
              <a:t>Tree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MJ</a:t>
            </a:r>
            <a:endParaRPr lang="en-GB" sz="1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774270"/>
            <a:ext cx="1773563" cy="17388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lvl="0" algn="ctr"/>
            <a:r>
              <a:rPr lang="en-GB" sz="1400" b="1" u="sng" dirty="0">
                <a:solidFill>
                  <a:prstClr val="black"/>
                </a:solidFill>
              </a:rPr>
              <a:t>History</a:t>
            </a:r>
          </a:p>
          <a:p>
            <a:pPr lvl="0" algn="ctr"/>
            <a:endParaRPr lang="en-GB" sz="1400" b="1" u="sng" dirty="0">
              <a:solidFill>
                <a:prstClr val="black"/>
              </a:solidFill>
            </a:endParaRPr>
          </a:p>
          <a:p>
            <a:pPr lvl="0" algn="ctr"/>
            <a:r>
              <a:rPr lang="en-GB" sz="1400" b="1" dirty="0">
                <a:solidFill>
                  <a:srgbClr val="FF0000"/>
                </a:solidFill>
              </a:rPr>
              <a:t>Health and Medicine</a:t>
            </a:r>
          </a:p>
          <a:p>
            <a:pPr lvl="0"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MS </a:t>
            </a:r>
          </a:p>
          <a:p>
            <a:pPr algn="ctr"/>
            <a:endParaRPr lang="en-GB" sz="1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Geography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Kenya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AC</a:t>
            </a:r>
          </a:p>
          <a:p>
            <a:pPr algn="ctr"/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4947" y="68093"/>
            <a:ext cx="823281" cy="805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5378" y="90964"/>
            <a:ext cx="1062214" cy="782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46311" y="1848059"/>
            <a:ext cx="1062840" cy="696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16808" y="23751"/>
            <a:ext cx="949328" cy="8938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02373" y="1410537"/>
            <a:ext cx="852055" cy="9175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21592" y="0"/>
            <a:ext cx="1232228" cy="626896"/>
          </a:xfrm>
          <a:prstGeom prst="rect">
            <a:avLst/>
          </a:prstGeom>
        </p:spPr>
      </p:pic>
      <p:pic>
        <p:nvPicPr>
          <p:cNvPr id="1026" name="Picture 2" descr="Página 9 | Vectores e ilustraciones de Veterinario hombre para descargar  gratis | Freepi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56" y="818834"/>
            <a:ext cx="1309542" cy="10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86401" y="1814676"/>
            <a:ext cx="946617" cy="9466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98890" y="5617983"/>
            <a:ext cx="636167" cy="8266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66557" y="3557921"/>
            <a:ext cx="1201854" cy="7991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85695" y="5094719"/>
            <a:ext cx="1083843" cy="7813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36830" y="3743428"/>
            <a:ext cx="1297516" cy="7333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40524" y="4830925"/>
            <a:ext cx="1096238" cy="10962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7"/>
          <a:srcRect b="9288"/>
          <a:stretch/>
        </p:blipFill>
        <p:spPr>
          <a:xfrm>
            <a:off x="6969171" y="5519982"/>
            <a:ext cx="1071260" cy="5903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8"/>
          <a:srcRect l="21789" t="11474" r="22000" b="39895"/>
          <a:stretch/>
        </p:blipFill>
        <p:spPr>
          <a:xfrm>
            <a:off x="1915360" y="3516224"/>
            <a:ext cx="1070811" cy="9264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37017" y="4438003"/>
            <a:ext cx="1079060" cy="9410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flipH="1">
            <a:off x="2222091" y="5316171"/>
            <a:ext cx="793837" cy="8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7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/>
        </p:blipFill>
        <p:spPr>
          <a:xfrm>
            <a:off x="8004388" y="355922"/>
            <a:ext cx="1056486" cy="723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Wider  World  9JO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Half Term 4	Half Term 5	Half Term 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8578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lvl="0" algn="ctr"/>
            <a:r>
              <a:rPr lang="en-GB" sz="1400" b="1" u="sng" dirty="0">
                <a:solidFill>
                  <a:prstClr val="black"/>
                </a:solidFill>
              </a:rPr>
              <a:t>History</a:t>
            </a:r>
          </a:p>
          <a:p>
            <a:pPr lvl="0" algn="ctr"/>
            <a:endParaRPr lang="en-GB" sz="1400" b="1" u="sng" dirty="0">
              <a:solidFill>
                <a:prstClr val="black"/>
              </a:solidFill>
            </a:endParaRPr>
          </a:p>
          <a:p>
            <a:pPr lvl="0" algn="ctr"/>
            <a:r>
              <a:rPr lang="en-GB" sz="1400" b="1" dirty="0">
                <a:solidFill>
                  <a:srgbClr val="FF0000"/>
                </a:solidFill>
              </a:rPr>
              <a:t>WW2</a:t>
            </a:r>
          </a:p>
          <a:p>
            <a:pPr lvl="0"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SA</a:t>
            </a:r>
          </a:p>
          <a:p>
            <a:pPr algn="ctr"/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32323" y="893207"/>
            <a:ext cx="1679171" cy="1688962"/>
          </a:xfrm>
          <a:prstGeom prst="roundRect">
            <a:avLst>
              <a:gd name="adj" fmla="val 276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MFL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Clothes</a:t>
            </a:r>
            <a:r>
              <a:rPr lang="en-GB" sz="1400" b="1" dirty="0">
                <a:solidFill>
                  <a:srgbClr val="FF0000"/>
                </a:solidFill>
              </a:rPr>
              <a:t>, Out of This World, Everyday </a:t>
            </a:r>
            <a:r>
              <a:rPr lang="en-GB" sz="1400" b="1" dirty="0" smtClean="0">
                <a:solidFill>
                  <a:srgbClr val="FF0000"/>
                </a:solidFill>
              </a:rPr>
              <a:t>Life</a:t>
            </a:r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RF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9" y="3879154"/>
            <a:ext cx="1666550" cy="16551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MFL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Talking About Us, School Subjects, In the City, Healthy </a:t>
            </a:r>
            <a:r>
              <a:rPr lang="en-GB" sz="1400" b="1" dirty="0" smtClean="0">
                <a:solidFill>
                  <a:srgbClr val="FF0000"/>
                </a:solidFill>
              </a:rPr>
              <a:t>Eating</a:t>
            </a:r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RF</a:t>
            </a:r>
            <a:endParaRPr lang="en-GB" sz="1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8965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Geography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Mega cities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RF</a:t>
            </a: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7" y="121328"/>
            <a:ext cx="855379" cy="7550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81" y="4040789"/>
            <a:ext cx="941251" cy="623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5" y="630309"/>
            <a:ext cx="885204" cy="6772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Geography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Deserts/polar regions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RF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01" y="4644069"/>
            <a:ext cx="880253" cy="7111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31" y="1872273"/>
            <a:ext cx="752524" cy="8053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98" y="5360931"/>
            <a:ext cx="1010188" cy="7790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87" y="91623"/>
            <a:ext cx="1156110" cy="6416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60" y="3508363"/>
            <a:ext cx="694727" cy="6947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27" y="478988"/>
            <a:ext cx="849536" cy="8495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867" y="3683249"/>
            <a:ext cx="829963" cy="5895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296" y="3592423"/>
            <a:ext cx="1158586" cy="7220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643" y="1807771"/>
            <a:ext cx="858746" cy="8587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40" y="4699046"/>
            <a:ext cx="716490" cy="107669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History</a:t>
            </a: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Local History Study- Halton through time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SA</a:t>
            </a: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/>
        </p:blipFill>
        <p:spPr>
          <a:xfrm>
            <a:off x="8004388" y="355922"/>
            <a:ext cx="1056486" cy="723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Wider  World  9L 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Half Term 4	Half Term 5	Half Term 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8578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MFL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Talking About Us, School Subjects, In the City, Healthy </a:t>
            </a:r>
            <a:r>
              <a:rPr lang="en-GB" sz="1400" b="1" dirty="0" smtClean="0">
                <a:solidFill>
                  <a:srgbClr val="FF0000"/>
                </a:solidFill>
              </a:rPr>
              <a:t>Eating</a:t>
            </a:r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RF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32323" y="893207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History</a:t>
            </a: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Local History Study- Halton through time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SA </a:t>
            </a: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9" y="3879154"/>
            <a:ext cx="1666550" cy="16551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u="sng" dirty="0">
                <a:solidFill>
                  <a:prstClr val="black"/>
                </a:solidFill>
              </a:rPr>
              <a:t>History</a:t>
            </a:r>
          </a:p>
          <a:p>
            <a:pPr lvl="0" algn="ctr"/>
            <a:endParaRPr lang="en-GB" sz="1400" b="1" u="sng" dirty="0">
              <a:solidFill>
                <a:prstClr val="black"/>
              </a:solidFill>
            </a:endParaRPr>
          </a:p>
          <a:p>
            <a:pPr lvl="0" algn="ctr"/>
            <a:r>
              <a:rPr lang="en-GB" sz="1400" b="1" dirty="0">
                <a:solidFill>
                  <a:srgbClr val="FF0000"/>
                </a:solidFill>
              </a:rPr>
              <a:t>WW2</a:t>
            </a:r>
          </a:p>
          <a:p>
            <a:pPr lvl="0"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SA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8965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Geography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Mega cities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SA</a:t>
            </a: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7" y="121328"/>
            <a:ext cx="855379" cy="7550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81" y="4040789"/>
            <a:ext cx="941251" cy="623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5" y="630309"/>
            <a:ext cx="885204" cy="6772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Geography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Deserts/polar regions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SA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01" y="4644069"/>
            <a:ext cx="880253" cy="7111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31" y="1872273"/>
            <a:ext cx="752524" cy="8053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98" y="5360931"/>
            <a:ext cx="1010188" cy="7790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87" y="91623"/>
            <a:ext cx="1156110" cy="6416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60" y="3508363"/>
            <a:ext cx="694727" cy="6947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27" y="478988"/>
            <a:ext cx="849536" cy="8495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867" y="3683249"/>
            <a:ext cx="829963" cy="5895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296" y="3592423"/>
            <a:ext cx="1158586" cy="7220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643" y="1807771"/>
            <a:ext cx="858746" cy="8587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40" y="4699046"/>
            <a:ext cx="716490" cy="107669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MFL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Clothes, Out of This World</a:t>
            </a:r>
            <a:r>
              <a:rPr lang="en-GB" sz="1400" b="1">
                <a:solidFill>
                  <a:srgbClr val="FF0000"/>
                </a:solidFill>
              </a:rPr>
              <a:t>, </a:t>
            </a:r>
            <a:r>
              <a:rPr lang="en-GB" sz="1400" b="1" smtClean="0">
                <a:solidFill>
                  <a:srgbClr val="FF0000"/>
                </a:solidFill>
              </a:rPr>
              <a:t>Everyday Life</a:t>
            </a:r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RF</a:t>
            </a:r>
          </a:p>
          <a:p>
            <a:pPr algn="ctr"/>
            <a:endParaRPr lang="en-GB" sz="1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56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362</Words>
  <Application>Microsoft Office PowerPoint</Application>
  <PresentationFormat>Widescreen</PresentationFormat>
  <Paragraphs>203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Mike Jones</cp:lastModifiedBy>
  <cp:revision>45</cp:revision>
  <cp:lastPrinted>2024-09-05T10:11:22Z</cp:lastPrinted>
  <dcterms:created xsi:type="dcterms:W3CDTF">2022-10-18T08:33:50Z</dcterms:created>
  <dcterms:modified xsi:type="dcterms:W3CDTF">2024-09-05T10:56:20Z</dcterms:modified>
</cp:coreProperties>
</file>