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57" r:id="rId6"/>
    <p:sldId id="262" r:id="rId7"/>
    <p:sldId id="258" r:id="rId8"/>
    <p:sldId id="263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26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26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26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2.png"/><Relationship Id="rId21" Type="http://schemas.openxmlformats.org/officeDocument/2006/relationships/image" Target="../media/image35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20" Type="http://schemas.openxmlformats.org/officeDocument/2006/relationships/image" Target="../media/image34.jpe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38.png"/><Relationship Id="rId5" Type="http://schemas.openxmlformats.org/officeDocument/2006/relationships/image" Target="../media/image4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8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2.png"/><Relationship Id="rId21" Type="http://schemas.openxmlformats.org/officeDocument/2006/relationships/image" Target="../media/image35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20" Type="http://schemas.openxmlformats.org/officeDocument/2006/relationships/image" Target="../media/image34.jpe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38.png"/><Relationship Id="rId5" Type="http://schemas.openxmlformats.org/officeDocument/2006/relationships/image" Target="../media/image4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8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2.png"/><Relationship Id="rId21" Type="http://schemas.openxmlformats.org/officeDocument/2006/relationships/image" Target="../media/image35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20" Type="http://schemas.openxmlformats.org/officeDocument/2006/relationships/image" Target="../media/image34.jpe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38.png"/><Relationship Id="rId5" Type="http://schemas.openxmlformats.org/officeDocument/2006/relationships/image" Target="../media/image4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8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18" Type="http://schemas.openxmlformats.org/officeDocument/2006/relationships/image" Target="../media/image49.jfif"/><Relationship Id="rId26" Type="http://schemas.openxmlformats.org/officeDocument/2006/relationships/image" Target="../media/image57.jfif"/><Relationship Id="rId3" Type="http://schemas.openxmlformats.org/officeDocument/2006/relationships/image" Target="../media/image1.png"/><Relationship Id="rId21" Type="http://schemas.openxmlformats.org/officeDocument/2006/relationships/image" Target="../media/image52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2" Type="http://schemas.openxmlformats.org/officeDocument/2006/relationships/image" Target="../media/image45.jfif"/><Relationship Id="rId16" Type="http://schemas.openxmlformats.org/officeDocument/2006/relationships/image" Target="../media/image47.png"/><Relationship Id="rId20" Type="http://schemas.openxmlformats.org/officeDocument/2006/relationships/image" Target="../media/image51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55.jfif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23" Type="http://schemas.openxmlformats.org/officeDocument/2006/relationships/image" Target="../media/image54.jfif"/><Relationship Id="rId10" Type="http://schemas.openxmlformats.org/officeDocument/2006/relationships/image" Target="../media/image7.png"/><Relationship Id="rId19" Type="http://schemas.openxmlformats.org/officeDocument/2006/relationships/image" Target="../media/image50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46.jfif"/><Relationship Id="rId22" Type="http://schemas.openxmlformats.org/officeDocument/2006/relationships/image" Target="../media/image53.png"/><Relationship Id="rId27" Type="http://schemas.openxmlformats.org/officeDocument/2006/relationships/image" Target="../media/image58.jfif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18" Type="http://schemas.openxmlformats.org/officeDocument/2006/relationships/image" Target="../media/image49.jfif"/><Relationship Id="rId26" Type="http://schemas.openxmlformats.org/officeDocument/2006/relationships/image" Target="../media/image57.jfif"/><Relationship Id="rId3" Type="http://schemas.openxmlformats.org/officeDocument/2006/relationships/image" Target="../media/image1.png"/><Relationship Id="rId21" Type="http://schemas.openxmlformats.org/officeDocument/2006/relationships/image" Target="../media/image52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2" Type="http://schemas.openxmlformats.org/officeDocument/2006/relationships/image" Target="../media/image45.jfif"/><Relationship Id="rId16" Type="http://schemas.openxmlformats.org/officeDocument/2006/relationships/image" Target="../media/image47.png"/><Relationship Id="rId20" Type="http://schemas.openxmlformats.org/officeDocument/2006/relationships/image" Target="../media/image51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55.jfif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23" Type="http://schemas.openxmlformats.org/officeDocument/2006/relationships/image" Target="../media/image54.jfif"/><Relationship Id="rId10" Type="http://schemas.openxmlformats.org/officeDocument/2006/relationships/image" Target="../media/image7.png"/><Relationship Id="rId19" Type="http://schemas.openxmlformats.org/officeDocument/2006/relationships/image" Target="../media/image50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46.jfif"/><Relationship Id="rId22" Type="http://schemas.openxmlformats.org/officeDocument/2006/relationships/image" Target="../media/image53.png"/><Relationship Id="rId27" Type="http://schemas.openxmlformats.org/officeDocument/2006/relationships/image" Target="../media/image58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Wider  World  7LA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63287" y="146096"/>
            <a:ext cx="1789428" cy="23772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Tectonics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Start,</a:t>
            </a:r>
          </a:p>
          <a:p>
            <a:pPr algn="ctr"/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Calendar &amp; Celebrations</a:t>
            </a:r>
            <a:endParaRPr lang="en-GB" sz="1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The Tudors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42458" y="3805741"/>
            <a:ext cx="1679171" cy="227981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The Normans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Rivers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Animals, Using </a:t>
            </a:r>
            <a:r>
              <a:rPr lang="en-GB" sz="1400" b="1" dirty="0" smtClean="0">
                <a:solidFill>
                  <a:srgbClr val="FF0000"/>
                </a:solidFill>
              </a:rPr>
              <a:t>Numbers</a:t>
            </a:r>
            <a:r>
              <a:rPr lang="en-GB" sz="1400" b="1" dirty="0">
                <a:solidFill>
                  <a:srgbClr val="FF0000"/>
                </a:solidFill>
              </a:rPr>
              <a:t>, Fruit and </a:t>
            </a:r>
            <a:r>
              <a:rPr lang="en-GB" sz="1400" b="1" dirty="0" smtClean="0">
                <a:solidFill>
                  <a:srgbClr val="FF0000"/>
                </a:solidFill>
              </a:rPr>
              <a:t>Veg, Going on a Picnic</a:t>
            </a:r>
            <a:endParaRPr lang="en-GB" sz="1400" b="1" dirty="0">
              <a:solidFill>
                <a:srgbClr val="FF0000"/>
              </a:solidFill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66492" y="319436"/>
            <a:ext cx="722647" cy="7226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5"/>
          <a:srcRect l="11457" r="12725"/>
          <a:stretch/>
        </p:blipFill>
        <p:spPr>
          <a:xfrm>
            <a:off x="613528" y="944149"/>
            <a:ext cx="685800" cy="12784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52715" y="1694224"/>
            <a:ext cx="1336508" cy="8329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23561" y="107280"/>
            <a:ext cx="1064827" cy="598965"/>
          </a:xfrm>
          <a:prstGeom prst="rect">
            <a:avLst/>
          </a:prstGeom>
        </p:spPr>
      </p:pic>
      <p:pic>
        <p:nvPicPr>
          <p:cNvPr id="2050" name="Picture 2" descr="Premium Vector | Vector school subject icons. classroom signs collection.  back to school clipart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319" y="399484"/>
            <a:ext cx="1512050" cy="81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9"/>
          <a:srcRect t="12105"/>
          <a:stretch/>
        </p:blipFill>
        <p:spPr>
          <a:xfrm>
            <a:off x="6903267" y="1845245"/>
            <a:ext cx="1114020" cy="77711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41255" y="1006503"/>
            <a:ext cx="1134865" cy="6380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58296" y="68093"/>
            <a:ext cx="695524" cy="68629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2"/>
          <a:srcRect b="7232"/>
          <a:stretch/>
        </p:blipFill>
        <p:spPr>
          <a:xfrm>
            <a:off x="10398666" y="2027800"/>
            <a:ext cx="862181" cy="5643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2761" y="3856621"/>
            <a:ext cx="1622627" cy="97357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141799" y="5259446"/>
            <a:ext cx="861674" cy="68933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86210" y="3657697"/>
            <a:ext cx="1074702" cy="72335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957078" y="4978698"/>
            <a:ext cx="1415560" cy="9431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7"/>
          <a:srcRect b="7232"/>
          <a:stretch/>
        </p:blipFill>
        <p:spPr>
          <a:xfrm>
            <a:off x="8493617" y="3708320"/>
            <a:ext cx="858891" cy="82604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703663" y="5507616"/>
            <a:ext cx="810047" cy="78265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623570" y="5213145"/>
            <a:ext cx="805947" cy="688626"/>
          </a:xfrm>
          <a:prstGeom prst="rect">
            <a:avLst/>
          </a:prstGeom>
        </p:spPr>
      </p:pic>
      <p:pic>
        <p:nvPicPr>
          <p:cNvPr id="2052" name="Picture 4" descr="Flags of the World to Colour: 1 (Colouring Books) : Meredith, Susan, Ian  McNee: Amazon.co.uk: Books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444" y="4416487"/>
            <a:ext cx="611757" cy="7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Wider  World  7SA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63287" y="146096"/>
            <a:ext cx="1789428" cy="23772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New Start,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Calendar &amp; 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Celebrations</a:t>
            </a:r>
            <a:endParaRPr lang="en-GB" sz="1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RF</a:t>
            </a:r>
            <a:endParaRPr lang="en-GB" sz="14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Tectonics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endParaRPr lang="en-GB" sz="1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The Tudors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RF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42458" y="3805741"/>
            <a:ext cx="1679171" cy="227981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The Normans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RF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70791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 smtClean="0">
              <a:solidFill>
                <a:schemeClr val="tx1"/>
              </a:solidFill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MFL</a:t>
            </a:r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Animals, Using Numbers, Fruit and Veg, Going on a </a:t>
            </a:r>
            <a:r>
              <a:rPr lang="en-GB" sz="1400" b="1" dirty="0" smtClean="0">
                <a:solidFill>
                  <a:srgbClr val="FF0000"/>
                </a:solidFill>
              </a:rPr>
              <a:t>Picnic</a:t>
            </a:r>
            <a:endParaRPr lang="en-GB" sz="1400" b="1" dirty="0">
              <a:solidFill>
                <a:srgbClr val="FF0000"/>
              </a:solidFill>
            </a:endParaRP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RF</a:t>
            </a:r>
          </a:p>
          <a:p>
            <a:pPr algn="ctr"/>
            <a:endParaRPr lang="en-GB" sz="1400" b="1" dirty="0">
              <a:solidFill>
                <a:srgbClr val="FF0000"/>
              </a:solidFill>
            </a:endParaRPr>
          </a:p>
          <a:p>
            <a:pPr algn="ctr"/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Rivers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LA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66492" y="319436"/>
            <a:ext cx="722647" cy="7226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5"/>
          <a:srcRect l="11457" r="12725"/>
          <a:stretch/>
        </p:blipFill>
        <p:spPr>
          <a:xfrm>
            <a:off x="613528" y="944149"/>
            <a:ext cx="685800" cy="12784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52715" y="1694224"/>
            <a:ext cx="1336508" cy="8329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23561" y="107280"/>
            <a:ext cx="1064827" cy="598965"/>
          </a:xfrm>
          <a:prstGeom prst="rect">
            <a:avLst/>
          </a:prstGeom>
        </p:spPr>
      </p:pic>
      <p:pic>
        <p:nvPicPr>
          <p:cNvPr id="2050" name="Picture 2" descr="Premium Vector | Vector school subject icons. classroom signs collection.  back to school clipart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319" y="399484"/>
            <a:ext cx="1512050" cy="81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9"/>
          <a:srcRect t="12105"/>
          <a:stretch/>
        </p:blipFill>
        <p:spPr>
          <a:xfrm>
            <a:off x="6903267" y="1845245"/>
            <a:ext cx="1114020" cy="77711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41255" y="1006503"/>
            <a:ext cx="1134865" cy="6380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58296" y="68093"/>
            <a:ext cx="695524" cy="68629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2"/>
          <a:srcRect b="7232"/>
          <a:stretch/>
        </p:blipFill>
        <p:spPr>
          <a:xfrm>
            <a:off x="10398666" y="2027800"/>
            <a:ext cx="862181" cy="5643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2761" y="3856621"/>
            <a:ext cx="1622627" cy="97357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141799" y="5259446"/>
            <a:ext cx="861674" cy="68933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86210" y="3657697"/>
            <a:ext cx="1074702" cy="72335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957078" y="4978698"/>
            <a:ext cx="1415560" cy="9431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7"/>
          <a:srcRect b="7232"/>
          <a:stretch/>
        </p:blipFill>
        <p:spPr>
          <a:xfrm>
            <a:off x="8493617" y="3708320"/>
            <a:ext cx="858891" cy="82604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703663" y="5507616"/>
            <a:ext cx="810047" cy="78265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623570" y="5213145"/>
            <a:ext cx="805947" cy="688626"/>
          </a:xfrm>
          <a:prstGeom prst="rect">
            <a:avLst/>
          </a:prstGeom>
        </p:spPr>
      </p:pic>
      <p:pic>
        <p:nvPicPr>
          <p:cNvPr id="2052" name="Picture 4" descr="Flags of the World to Colour: 1 (Colouring Books) : Meredith, Susan, Ian  McNee: Amazon.co.uk: Books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444" y="4416487"/>
            <a:ext cx="611757" cy="7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602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Wider  World  7CB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63287" y="146096"/>
            <a:ext cx="1789428" cy="23772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Tectonics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LA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New Start,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Calendar &amp; </a:t>
            </a:r>
            <a:r>
              <a:rPr lang="en-GB" sz="1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Celebrations</a:t>
            </a:r>
            <a:endParaRPr lang="en-GB" sz="1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RF</a:t>
            </a:r>
            <a:endParaRPr lang="en-GB" sz="1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The Tudors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LA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42458" y="3805741"/>
            <a:ext cx="1679171" cy="227981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The Normans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LA</a:t>
            </a:r>
            <a:r>
              <a:rPr lang="en-GB" sz="1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Rivers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LA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b="1" u="sng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MFL</a:t>
            </a:r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Animals, Using Numbers, Fruit and Veg, Going on a </a:t>
            </a:r>
            <a:r>
              <a:rPr lang="en-GB" sz="1400" b="1" dirty="0" smtClean="0">
                <a:solidFill>
                  <a:srgbClr val="FF0000"/>
                </a:solidFill>
              </a:rPr>
              <a:t>Picnic</a:t>
            </a:r>
            <a:endParaRPr lang="en-GB" sz="1400" b="1" dirty="0">
              <a:solidFill>
                <a:srgbClr val="FF0000"/>
              </a:solidFill>
            </a:endParaRP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RF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66492" y="319436"/>
            <a:ext cx="722647" cy="7226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5"/>
          <a:srcRect l="11457" r="12725"/>
          <a:stretch/>
        </p:blipFill>
        <p:spPr>
          <a:xfrm>
            <a:off x="613528" y="944149"/>
            <a:ext cx="685800" cy="12784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52715" y="1694224"/>
            <a:ext cx="1336508" cy="8329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23561" y="107280"/>
            <a:ext cx="1064827" cy="598965"/>
          </a:xfrm>
          <a:prstGeom prst="rect">
            <a:avLst/>
          </a:prstGeom>
        </p:spPr>
      </p:pic>
      <p:pic>
        <p:nvPicPr>
          <p:cNvPr id="2050" name="Picture 2" descr="Premium Vector | Vector school subject icons. classroom signs collection.  back to school clipart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319" y="399484"/>
            <a:ext cx="1512050" cy="81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9"/>
          <a:srcRect t="12105"/>
          <a:stretch/>
        </p:blipFill>
        <p:spPr>
          <a:xfrm>
            <a:off x="6903267" y="1845245"/>
            <a:ext cx="1114020" cy="77711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41255" y="1006503"/>
            <a:ext cx="1134865" cy="6380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58296" y="68093"/>
            <a:ext cx="695524" cy="68629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2"/>
          <a:srcRect b="7232"/>
          <a:stretch/>
        </p:blipFill>
        <p:spPr>
          <a:xfrm>
            <a:off x="10398666" y="2027800"/>
            <a:ext cx="862181" cy="5643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2761" y="3856621"/>
            <a:ext cx="1622627" cy="97357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141799" y="5259446"/>
            <a:ext cx="861674" cy="68933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86210" y="3657697"/>
            <a:ext cx="1074702" cy="72335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957078" y="4978698"/>
            <a:ext cx="1415560" cy="9431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7"/>
          <a:srcRect b="7232"/>
          <a:stretch/>
        </p:blipFill>
        <p:spPr>
          <a:xfrm>
            <a:off x="8493617" y="3708320"/>
            <a:ext cx="858891" cy="82604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703663" y="5507616"/>
            <a:ext cx="810047" cy="78265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623570" y="5213145"/>
            <a:ext cx="805947" cy="688626"/>
          </a:xfrm>
          <a:prstGeom prst="rect">
            <a:avLst/>
          </a:prstGeom>
        </p:spPr>
      </p:pic>
      <p:pic>
        <p:nvPicPr>
          <p:cNvPr id="2052" name="Picture 4" descr="Flags of the World to Colour: 1 (Colouring Books) : Meredith, Susan, Ian  McNee: Amazon.co.uk: Books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444" y="4416487"/>
            <a:ext cx="611757" cy="70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762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Wider  World  8AC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50823" y="781396"/>
            <a:ext cx="1791636" cy="18923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b="1" u="sng" dirty="0">
                <a:solidFill>
                  <a:prstClr val="black"/>
                </a:solidFill>
              </a:rPr>
              <a:t>Geography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World development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AC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02310" y="638174"/>
            <a:ext cx="1679171" cy="189195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Welcome to </a:t>
            </a:r>
            <a:r>
              <a:rPr lang="en-GB" sz="1400" b="1" dirty="0" smtClean="0">
                <a:solidFill>
                  <a:srgbClr val="FF0000"/>
                </a:solidFill>
              </a:rPr>
              <a:t>School</a:t>
            </a:r>
            <a:r>
              <a:rPr lang="en-GB" sz="1400" b="1" dirty="0">
                <a:solidFill>
                  <a:srgbClr val="FF0000"/>
                </a:solidFill>
              </a:rPr>
              <a:t>, </a:t>
            </a:r>
            <a:r>
              <a:rPr lang="en-GB" sz="1400" b="1" dirty="0" smtClean="0">
                <a:solidFill>
                  <a:srgbClr val="FF0000"/>
                </a:solidFill>
              </a:rPr>
              <a:t>My Town</a:t>
            </a:r>
            <a:r>
              <a:rPr lang="en-GB" sz="1400" b="1" dirty="0">
                <a:solidFill>
                  <a:srgbClr val="FF0000"/>
                </a:solidFill>
              </a:rPr>
              <a:t>, </a:t>
            </a:r>
            <a:r>
              <a:rPr lang="en-GB" sz="1400" b="1" dirty="0" smtClean="0">
                <a:solidFill>
                  <a:srgbClr val="FF0000"/>
                </a:solidFill>
              </a:rPr>
              <a:t>Family Tree</a:t>
            </a:r>
            <a:endParaRPr lang="en-GB" sz="1400" b="1" dirty="0">
              <a:solidFill>
                <a:srgbClr val="FF0000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MJ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Transatlantic Slave Trade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MS</a:t>
            </a:r>
            <a:r>
              <a:rPr lang="en-GB" sz="1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lvl="0" algn="ctr"/>
            <a:r>
              <a:rPr lang="en-GB" sz="1400" b="1" u="sng" dirty="0">
                <a:solidFill>
                  <a:prstClr val="black"/>
                </a:solidFill>
              </a:rPr>
              <a:t>History</a:t>
            </a:r>
          </a:p>
          <a:p>
            <a:pPr lvl="0" algn="ctr"/>
            <a:endParaRPr lang="en-GB" sz="1400" b="1" u="sng" dirty="0">
              <a:solidFill>
                <a:prstClr val="black"/>
              </a:solidFill>
            </a:endParaRP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Health and Medicine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MS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36327" y="3774270"/>
            <a:ext cx="1773563" cy="17388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u="sng" dirty="0">
                <a:solidFill>
                  <a:srgbClr val="FF0000"/>
                </a:solidFill>
              </a:rPr>
              <a:t>Kenya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AC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 smtClean="0">
                <a:solidFill>
                  <a:srgbClr val="FF0000"/>
                </a:solidFill>
              </a:rPr>
              <a:t>Body Parts, Feeling Unwell, The Weather</a:t>
            </a:r>
            <a:endParaRPr lang="en-GB" sz="1400" b="1" dirty="0">
              <a:solidFill>
                <a:srgbClr val="FF0000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MJ</a:t>
            </a: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4947" y="68093"/>
            <a:ext cx="823281" cy="8051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35378" y="90964"/>
            <a:ext cx="1062214" cy="782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46311" y="1848059"/>
            <a:ext cx="1062840" cy="6961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16808" y="23751"/>
            <a:ext cx="949328" cy="89382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02373" y="1410537"/>
            <a:ext cx="852055" cy="91759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21592" y="0"/>
            <a:ext cx="1232228" cy="626896"/>
          </a:xfrm>
          <a:prstGeom prst="rect">
            <a:avLst/>
          </a:prstGeom>
        </p:spPr>
      </p:pic>
      <p:pic>
        <p:nvPicPr>
          <p:cNvPr id="1026" name="Picture 2" descr="Página 9 | Vectores e ilustraciones de Veterinario hombre para descargar  gratis | Freepik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756" y="818834"/>
            <a:ext cx="1309542" cy="102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86401" y="1814676"/>
            <a:ext cx="946617" cy="9466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998890" y="5617983"/>
            <a:ext cx="636167" cy="82669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66557" y="3557921"/>
            <a:ext cx="1201854" cy="79912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85695" y="5094719"/>
            <a:ext cx="1083843" cy="78137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836830" y="3743428"/>
            <a:ext cx="1297516" cy="73337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440524" y="4830925"/>
            <a:ext cx="1096238" cy="10962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7"/>
          <a:srcRect b="9288"/>
          <a:stretch/>
        </p:blipFill>
        <p:spPr>
          <a:xfrm>
            <a:off x="6969171" y="5519982"/>
            <a:ext cx="1071260" cy="59034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8"/>
          <a:srcRect l="21789" t="11474" r="22000" b="39895"/>
          <a:stretch/>
        </p:blipFill>
        <p:spPr>
          <a:xfrm>
            <a:off x="1915360" y="3516224"/>
            <a:ext cx="1070811" cy="92643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37017" y="4438003"/>
            <a:ext cx="1079060" cy="94104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flipH="1">
            <a:off x="2222091" y="5316171"/>
            <a:ext cx="793837" cy="8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10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Wider  World  8MS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50823" y="781396"/>
            <a:ext cx="1791636" cy="18923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Welcome to School, My Town, Family </a:t>
            </a:r>
            <a:r>
              <a:rPr lang="en-GB" sz="1400" b="1" dirty="0" smtClean="0">
                <a:solidFill>
                  <a:srgbClr val="FF0000"/>
                </a:solidFill>
              </a:rPr>
              <a:t>Tree</a:t>
            </a:r>
            <a:endParaRPr lang="en-GB" sz="1400" b="1" dirty="0">
              <a:solidFill>
                <a:srgbClr val="FF0000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MJ</a:t>
            </a:r>
          </a:p>
          <a:p>
            <a:pPr lvl="0" algn="ctr"/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802310" y="638174"/>
            <a:ext cx="1679171" cy="189195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b="1" u="sng" dirty="0">
                <a:solidFill>
                  <a:prstClr val="black"/>
                </a:solidFill>
              </a:rPr>
              <a:t>History</a:t>
            </a:r>
          </a:p>
          <a:p>
            <a:pPr lvl="0" algn="ctr"/>
            <a:endParaRPr lang="en-GB" sz="1400" b="1" u="sng" dirty="0">
              <a:solidFill>
                <a:prstClr val="black"/>
              </a:solidFill>
            </a:endParaRP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Health and Medicine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MS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u="sng" dirty="0">
                <a:solidFill>
                  <a:srgbClr val="FF0000"/>
                </a:solidFill>
              </a:rPr>
              <a:t>Kenya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AC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lvl="0" algn="ctr"/>
            <a:r>
              <a:rPr lang="en-GB" sz="1400" b="1" u="sng" dirty="0">
                <a:solidFill>
                  <a:prstClr val="black"/>
                </a:solidFill>
              </a:rPr>
              <a:t>Geography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World development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36327" y="3774270"/>
            <a:ext cx="1773563" cy="17388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Body Parts, Feeling Unwell, The </a:t>
            </a:r>
            <a:r>
              <a:rPr lang="en-GB" sz="1400" b="1" dirty="0" smtClean="0">
                <a:solidFill>
                  <a:srgbClr val="FF0000"/>
                </a:solidFill>
              </a:rPr>
              <a:t>Weather</a:t>
            </a:r>
            <a:endParaRPr lang="en-GB" sz="1400" b="1" dirty="0">
              <a:solidFill>
                <a:srgbClr val="FF0000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MJ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Transatlantic Slave Trade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MS </a:t>
            </a: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4947" y="68093"/>
            <a:ext cx="823281" cy="8051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35378" y="90964"/>
            <a:ext cx="1062214" cy="782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46311" y="1848059"/>
            <a:ext cx="1062840" cy="6961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16808" y="23751"/>
            <a:ext cx="949328" cy="89382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02373" y="1410537"/>
            <a:ext cx="852055" cy="91759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21592" y="0"/>
            <a:ext cx="1232228" cy="626896"/>
          </a:xfrm>
          <a:prstGeom prst="rect">
            <a:avLst/>
          </a:prstGeom>
        </p:spPr>
      </p:pic>
      <p:pic>
        <p:nvPicPr>
          <p:cNvPr id="1026" name="Picture 2" descr="Página 9 | Vectores e ilustraciones de Veterinario hombre para descargar  gratis | Freepik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756" y="818834"/>
            <a:ext cx="1309542" cy="102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86401" y="1814676"/>
            <a:ext cx="946617" cy="9466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998890" y="5617983"/>
            <a:ext cx="636167" cy="82669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66557" y="3557921"/>
            <a:ext cx="1201854" cy="79912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85695" y="5094719"/>
            <a:ext cx="1083843" cy="78137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836830" y="3743428"/>
            <a:ext cx="1297516" cy="73337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440524" y="4830925"/>
            <a:ext cx="1096238" cy="10962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7"/>
          <a:srcRect b="9288"/>
          <a:stretch/>
        </p:blipFill>
        <p:spPr>
          <a:xfrm>
            <a:off x="6969171" y="5519982"/>
            <a:ext cx="1071260" cy="59034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8"/>
          <a:srcRect l="21789" t="11474" r="22000" b="39895"/>
          <a:stretch/>
        </p:blipFill>
        <p:spPr>
          <a:xfrm>
            <a:off x="1915360" y="3516224"/>
            <a:ext cx="1070811" cy="92643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37017" y="4438003"/>
            <a:ext cx="1079060" cy="94104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flipH="1">
            <a:off x="2222091" y="5316171"/>
            <a:ext cx="793837" cy="8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Wider  World  8LQ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50823" y="781396"/>
            <a:ext cx="1791636" cy="18923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Transatlantic Slave Trade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02310" y="638174"/>
            <a:ext cx="1679171" cy="189195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lvl="0" algn="ctr"/>
            <a:r>
              <a:rPr lang="en-GB" sz="1400" b="1" u="sng" dirty="0">
                <a:solidFill>
                  <a:prstClr val="black"/>
                </a:solidFill>
              </a:rPr>
              <a:t>Geography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World development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AC</a:t>
            </a:r>
          </a:p>
          <a:p>
            <a:pPr algn="ctr"/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 smtClean="0">
                <a:solidFill>
                  <a:srgbClr val="FF0000"/>
                </a:solidFill>
              </a:rPr>
              <a:t>Body </a:t>
            </a:r>
            <a:r>
              <a:rPr lang="en-GB" sz="1400" b="1" dirty="0">
                <a:solidFill>
                  <a:srgbClr val="FF0000"/>
                </a:solidFill>
              </a:rPr>
              <a:t>Parts, Feeling Unwell, The </a:t>
            </a:r>
            <a:r>
              <a:rPr lang="en-GB" sz="1400" b="1" dirty="0" smtClean="0">
                <a:solidFill>
                  <a:srgbClr val="FF0000"/>
                </a:solidFill>
              </a:rPr>
              <a:t>Weather</a:t>
            </a:r>
            <a:endParaRPr lang="en-GB" sz="1400" b="1" dirty="0">
              <a:solidFill>
                <a:srgbClr val="FF0000"/>
              </a:solidFill>
            </a:endParaRP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MJ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Welcome to School, My Town, Family </a:t>
            </a:r>
            <a:r>
              <a:rPr lang="en-GB" sz="1400" b="1" dirty="0" smtClean="0">
                <a:solidFill>
                  <a:srgbClr val="FF0000"/>
                </a:solidFill>
              </a:rPr>
              <a:t>Tree</a:t>
            </a:r>
            <a:endParaRPr lang="en-GB" sz="14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1400" b="1" dirty="0" smtClean="0">
                <a:solidFill>
                  <a:srgbClr val="FF0000"/>
                </a:solidFill>
                <a:highlight>
                  <a:srgbClr val="FFFF00"/>
                </a:highlight>
              </a:rPr>
              <a:t>MJ</a:t>
            </a:r>
            <a:endParaRPr lang="en-GB" sz="1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774270"/>
            <a:ext cx="1773563" cy="17388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lvl="0" algn="ctr"/>
            <a:r>
              <a:rPr lang="en-GB" sz="1400" b="1" u="sng" dirty="0">
                <a:solidFill>
                  <a:prstClr val="black"/>
                </a:solidFill>
              </a:rPr>
              <a:t>History</a:t>
            </a:r>
          </a:p>
          <a:p>
            <a:pPr lvl="0" algn="ctr"/>
            <a:endParaRPr lang="en-GB" sz="1400" b="1" u="sng" dirty="0">
              <a:solidFill>
                <a:prstClr val="black"/>
              </a:solidFill>
            </a:endParaRP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Health and Medicine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MS </a:t>
            </a:r>
          </a:p>
          <a:p>
            <a:pPr algn="ctr"/>
            <a:endParaRPr lang="en-GB" sz="1400" b="1" u="sng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Kenya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AC</a:t>
            </a:r>
          </a:p>
          <a:p>
            <a:pPr algn="ctr"/>
            <a:endParaRPr lang="en-GB" sz="1400" b="1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4947" y="68093"/>
            <a:ext cx="823281" cy="8051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35378" y="90964"/>
            <a:ext cx="1062214" cy="782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46311" y="1848059"/>
            <a:ext cx="1062840" cy="6961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16808" y="23751"/>
            <a:ext cx="949328" cy="89382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02373" y="1410537"/>
            <a:ext cx="852055" cy="91759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21592" y="0"/>
            <a:ext cx="1232228" cy="626896"/>
          </a:xfrm>
          <a:prstGeom prst="rect">
            <a:avLst/>
          </a:prstGeom>
        </p:spPr>
      </p:pic>
      <p:pic>
        <p:nvPicPr>
          <p:cNvPr id="1026" name="Picture 2" descr="Página 9 | Vectores e ilustraciones de Veterinario hombre para descargar  gratis | Freepik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756" y="818834"/>
            <a:ext cx="1309542" cy="102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86401" y="1814676"/>
            <a:ext cx="946617" cy="9466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998890" y="5617983"/>
            <a:ext cx="636167" cy="82669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66557" y="3557921"/>
            <a:ext cx="1201854" cy="79912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85695" y="5094719"/>
            <a:ext cx="1083843" cy="78137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836830" y="3743428"/>
            <a:ext cx="1297516" cy="73337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440524" y="4830925"/>
            <a:ext cx="1096238" cy="10962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7"/>
          <a:srcRect b="9288"/>
          <a:stretch/>
        </p:blipFill>
        <p:spPr>
          <a:xfrm>
            <a:off x="6969171" y="5519982"/>
            <a:ext cx="1071260" cy="59034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8"/>
          <a:srcRect l="21789" t="11474" r="22000" b="39895"/>
          <a:stretch/>
        </p:blipFill>
        <p:spPr>
          <a:xfrm>
            <a:off x="1915360" y="3516224"/>
            <a:ext cx="1070811" cy="92643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37017" y="4438003"/>
            <a:ext cx="1079060" cy="94104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flipH="1">
            <a:off x="2222091" y="5316171"/>
            <a:ext cx="793837" cy="8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75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02"/>
          <a:stretch/>
        </p:blipFill>
        <p:spPr>
          <a:xfrm>
            <a:off x="8004388" y="355922"/>
            <a:ext cx="1056486" cy="7230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Wider  World  9JO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8578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lvl="0" algn="ctr"/>
            <a:r>
              <a:rPr lang="en-GB" sz="1400" b="1" u="sng" dirty="0">
                <a:solidFill>
                  <a:prstClr val="black"/>
                </a:solidFill>
              </a:rPr>
              <a:t>History</a:t>
            </a:r>
          </a:p>
          <a:p>
            <a:pPr lvl="0" algn="ctr"/>
            <a:endParaRPr lang="en-GB" sz="1400" b="1" u="sng" dirty="0">
              <a:solidFill>
                <a:prstClr val="black"/>
              </a:solidFill>
            </a:endParaRP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WW2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SA</a:t>
            </a:r>
          </a:p>
          <a:p>
            <a:pPr algn="ctr"/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832323" y="893207"/>
            <a:ext cx="1679171" cy="1688962"/>
          </a:xfrm>
          <a:prstGeom prst="roundRect">
            <a:avLst>
              <a:gd name="adj" fmla="val 2765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 smtClean="0">
                <a:solidFill>
                  <a:srgbClr val="FF0000"/>
                </a:solidFill>
              </a:rPr>
              <a:t>Clothes</a:t>
            </a:r>
            <a:r>
              <a:rPr lang="en-GB" sz="1400" b="1" dirty="0">
                <a:solidFill>
                  <a:srgbClr val="FF0000"/>
                </a:solidFill>
              </a:rPr>
              <a:t>, Out of This World, Everyday </a:t>
            </a:r>
            <a:r>
              <a:rPr lang="en-GB" sz="1400" b="1" dirty="0" smtClean="0">
                <a:solidFill>
                  <a:srgbClr val="FF0000"/>
                </a:solidFill>
              </a:rPr>
              <a:t>Life</a:t>
            </a:r>
            <a:endParaRPr lang="en-GB" sz="1400" b="1" dirty="0">
              <a:solidFill>
                <a:srgbClr val="FF0000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RF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 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9" y="3879154"/>
            <a:ext cx="1666550" cy="165514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Talking About Us, School Subjects, In the City, Healthy </a:t>
            </a:r>
            <a:r>
              <a:rPr lang="en-GB" sz="1400" b="1" dirty="0" smtClean="0">
                <a:solidFill>
                  <a:srgbClr val="FF0000"/>
                </a:solidFill>
              </a:rPr>
              <a:t>Eating</a:t>
            </a:r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 smtClean="0">
                <a:solidFill>
                  <a:srgbClr val="FF0000"/>
                </a:solidFill>
                <a:highlight>
                  <a:srgbClr val="FFFF00"/>
                </a:highlight>
              </a:rPr>
              <a:t>RF</a:t>
            </a:r>
            <a:endParaRPr lang="en-GB" sz="1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89658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Mega cities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RF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87" y="121328"/>
            <a:ext cx="855379" cy="75509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81" y="4040789"/>
            <a:ext cx="941251" cy="6239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255" y="630309"/>
            <a:ext cx="885204" cy="67723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Deserts/polar regions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RF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901" y="4644069"/>
            <a:ext cx="880253" cy="71116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631" y="1872273"/>
            <a:ext cx="752524" cy="80533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798" y="5360931"/>
            <a:ext cx="1010188" cy="7790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687" y="91623"/>
            <a:ext cx="1156110" cy="64169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560" y="3508363"/>
            <a:ext cx="694727" cy="6947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427" y="478988"/>
            <a:ext cx="849536" cy="8495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867" y="3683249"/>
            <a:ext cx="829963" cy="58959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296" y="3592423"/>
            <a:ext cx="1158586" cy="72207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643" y="1807771"/>
            <a:ext cx="858746" cy="85874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340" y="4699046"/>
            <a:ext cx="716490" cy="107669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Local History Study- Halton through time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SA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52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02"/>
          <a:stretch/>
        </p:blipFill>
        <p:spPr>
          <a:xfrm>
            <a:off x="8004388" y="355922"/>
            <a:ext cx="1056486" cy="7230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Wider  World  9L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8578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Talking About Us, School Subjects, In the City, Healthy </a:t>
            </a:r>
            <a:r>
              <a:rPr lang="en-GB" sz="1400" b="1" dirty="0" smtClean="0">
                <a:solidFill>
                  <a:srgbClr val="FF0000"/>
                </a:solidFill>
              </a:rPr>
              <a:t>Eating</a:t>
            </a:r>
            <a:endParaRPr lang="en-GB" sz="1400" b="1" dirty="0">
              <a:solidFill>
                <a:srgbClr val="FF0000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RF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832323" y="89320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History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Local History Study- Halton through time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SA 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9" y="3879154"/>
            <a:ext cx="1666550" cy="165514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b="1" u="sng" dirty="0">
                <a:solidFill>
                  <a:prstClr val="black"/>
                </a:solidFill>
              </a:rPr>
              <a:t>History</a:t>
            </a:r>
          </a:p>
          <a:p>
            <a:pPr lvl="0" algn="ctr"/>
            <a:endParaRPr lang="en-GB" sz="1400" b="1" u="sng" dirty="0">
              <a:solidFill>
                <a:prstClr val="black"/>
              </a:solidFill>
            </a:endParaRPr>
          </a:p>
          <a:p>
            <a:pPr lvl="0" algn="ctr"/>
            <a:r>
              <a:rPr lang="en-GB" sz="1400" b="1" dirty="0">
                <a:solidFill>
                  <a:srgbClr val="FF0000"/>
                </a:solidFill>
              </a:rPr>
              <a:t>WW2</a:t>
            </a:r>
          </a:p>
          <a:p>
            <a:pPr lvl="0"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89658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Mega cities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SA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87" y="121328"/>
            <a:ext cx="855379" cy="75509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81" y="4040789"/>
            <a:ext cx="941251" cy="6239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255" y="630309"/>
            <a:ext cx="885204" cy="67723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Geography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Deserts/polar regions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SA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901" y="4644069"/>
            <a:ext cx="880253" cy="71116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631" y="1872273"/>
            <a:ext cx="752524" cy="80533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798" y="5360931"/>
            <a:ext cx="1010188" cy="7790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687" y="91623"/>
            <a:ext cx="1156110" cy="64169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560" y="3508363"/>
            <a:ext cx="694727" cy="6947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427" y="478988"/>
            <a:ext cx="849536" cy="8495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867" y="3683249"/>
            <a:ext cx="829963" cy="58959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296" y="3592423"/>
            <a:ext cx="1158586" cy="72207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643" y="1807771"/>
            <a:ext cx="858746" cy="85874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340" y="4699046"/>
            <a:ext cx="716490" cy="107669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MFL</a:t>
            </a:r>
          </a:p>
          <a:p>
            <a:pPr algn="ctr"/>
            <a:r>
              <a:rPr lang="en-GB" sz="1400" b="1" dirty="0">
                <a:solidFill>
                  <a:srgbClr val="FF0000"/>
                </a:solidFill>
              </a:rPr>
              <a:t>Clothes, Out of This World</a:t>
            </a:r>
            <a:r>
              <a:rPr lang="en-GB" sz="1400" b="1">
                <a:solidFill>
                  <a:srgbClr val="FF0000"/>
                </a:solidFill>
              </a:rPr>
              <a:t>, </a:t>
            </a:r>
            <a:r>
              <a:rPr lang="en-GB" sz="1400" b="1" smtClean="0">
                <a:solidFill>
                  <a:srgbClr val="FF0000"/>
                </a:solidFill>
              </a:rPr>
              <a:t>Everyday Life</a:t>
            </a:r>
            <a:endParaRPr lang="en-GB" sz="1400" b="1" dirty="0">
              <a:solidFill>
                <a:srgbClr val="FF0000"/>
              </a:solidFill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RF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56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362</Words>
  <Application>Microsoft Office PowerPoint</Application>
  <PresentationFormat>Widescreen</PresentationFormat>
  <Paragraphs>203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Mike Jones</cp:lastModifiedBy>
  <cp:revision>45</cp:revision>
  <cp:lastPrinted>2024-09-05T10:11:22Z</cp:lastPrinted>
  <dcterms:created xsi:type="dcterms:W3CDTF">2022-10-18T08:33:50Z</dcterms:created>
  <dcterms:modified xsi:type="dcterms:W3CDTF">2024-09-05T10:56:20Z</dcterms:modified>
</cp:coreProperties>
</file>