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RSE &amp; Health Ed</a:t>
            </a:r>
            <a:r>
              <a:rPr lang="en-GB" sz="3200" b="1" dirty="0" smtClean="0"/>
              <a:t> </a:t>
            </a:r>
            <a:r>
              <a:rPr lang="en-GB" sz="3200" b="1" dirty="0" smtClean="0"/>
              <a:t>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74947" y="2899066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37407"/>
              </p:ext>
            </p:extLst>
          </p:nvPr>
        </p:nvGraphicFramePr>
        <p:xfrm>
          <a:off x="955822" y="633189"/>
          <a:ext cx="1918668" cy="1451344"/>
        </p:xfrm>
        <a:graphic>
          <a:graphicData uri="http://schemas.openxmlformats.org/drawingml/2006/table">
            <a:tbl>
              <a:tblPr/>
              <a:tblGrid>
                <a:gridCol w="1918668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4513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pressure, assertiveness and risk, gang crime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93903"/>
              </p:ext>
            </p:extLst>
          </p:nvPr>
        </p:nvGraphicFramePr>
        <p:xfrm>
          <a:off x="4717763" y="358116"/>
          <a:ext cx="1893724" cy="2510054"/>
        </p:xfrm>
        <a:graphic>
          <a:graphicData uri="http://schemas.openxmlformats.org/drawingml/2006/table">
            <a:tbl>
              <a:tblPr/>
              <a:tblGrid>
                <a:gridCol w="189372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2510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conflict at home and staying safe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Lesson/s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Choosing options – Introduction to the careers websites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icould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linking subjects to careers.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27699"/>
              </p:ext>
            </p:extLst>
          </p:nvPr>
        </p:nvGraphicFramePr>
        <p:xfrm>
          <a:off x="6541506" y="3704353"/>
          <a:ext cx="1985595" cy="2551557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1606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Tackling homophobia, transphobia and sexism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Using the Start website to view films on a variety of employers and job roles (1 lesson)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80340"/>
              </p:ext>
            </p:extLst>
          </p:nvPr>
        </p:nvGraphicFramePr>
        <p:xfrm>
          <a:off x="2382506" y="3923045"/>
          <a:ext cx="2071140" cy="1545322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Living in the Wider World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careers and future aspirations</a:t>
                      </a: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12886" y="3723484"/>
            <a:ext cx="1724615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Living in the Wider World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Planning and carrying out an Enterprise Project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7123" y="384877"/>
            <a:ext cx="161650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Health &amp; </a:t>
            </a:r>
            <a:r>
              <a:rPr lang="en-GB" sz="1100" b="1" dirty="0" smtClean="0"/>
              <a:t>Wellbeing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/>
              <a:t>Managing </a:t>
            </a:r>
            <a:r>
              <a:rPr lang="en-GB" sz="1100" dirty="0"/>
              <a:t>peer </a:t>
            </a:r>
            <a:r>
              <a:rPr lang="en-GB" sz="1100" dirty="0" smtClean="0"/>
              <a:t>pressure</a:t>
            </a:r>
            <a:endParaRPr lang="en-GB" sz="11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Careers Lesson/s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Employer </a:t>
            </a:r>
            <a:r>
              <a:rPr lang="en-GB" sz="1100" dirty="0" smtClean="0"/>
              <a:t>Talk</a:t>
            </a:r>
            <a:endParaRPr lang="en-GB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67556">
            <a:off x="3088568" y="519545"/>
            <a:ext cx="1486172" cy="834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219869">
            <a:off x="3186458" y="1861294"/>
            <a:ext cx="1286642" cy="7237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1355" y="936858"/>
            <a:ext cx="1425895" cy="8774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402381">
            <a:off x="10810967" y="1252410"/>
            <a:ext cx="1168799" cy="1168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951740">
            <a:off x="817995" y="3982696"/>
            <a:ext cx="1454311" cy="10907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95252" y="5240290"/>
            <a:ext cx="1704495" cy="6037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95457" y="3829413"/>
            <a:ext cx="1751409" cy="9859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4141" y="3909343"/>
            <a:ext cx="1091917" cy="6941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68491">
            <a:off x="8627705" y="4986851"/>
            <a:ext cx="1066762" cy="7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107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54</cp:revision>
  <cp:lastPrinted>2023-07-12T10:57:02Z</cp:lastPrinted>
  <dcterms:created xsi:type="dcterms:W3CDTF">2022-10-18T08:33:50Z</dcterms:created>
  <dcterms:modified xsi:type="dcterms:W3CDTF">2024-10-23T10:39:52Z</dcterms:modified>
</cp:coreProperties>
</file>