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12.jpg" ContentType="image/png"/>
  <Override PartName="/ppt/media/image13.jpg" ContentType="image/png"/>
  <Override PartName="/ppt/media/image15.jpg" ContentType="image/png"/>
  <Override PartName="/ppt/media/image16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12/07/2023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jpg"/><Relationship Id="rId3" Type="http://schemas.openxmlformats.org/officeDocument/2006/relationships/image" Target="../media/image2.png"/><Relationship Id="rId21" Type="http://schemas.openxmlformats.org/officeDocument/2006/relationships/image" Target="../media/image18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4.jpg"/><Relationship Id="rId2" Type="http://schemas.openxmlformats.org/officeDocument/2006/relationships/image" Target="../media/image1.png"/><Relationship Id="rId16" Type="http://schemas.openxmlformats.org/officeDocument/2006/relationships/image" Target="../media/image13.jpg"/><Relationship Id="rId20" Type="http://schemas.openxmlformats.org/officeDocument/2006/relationships/image" Target="../media/image17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5" Type="http://schemas.openxmlformats.org/officeDocument/2006/relationships/image" Target="../media/image12.jpg"/><Relationship Id="rId10" Type="http://schemas.openxmlformats.org/officeDocument/2006/relationships/image" Target="../media/image8.png"/><Relationship Id="rId19" Type="http://schemas.openxmlformats.org/officeDocument/2006/relationships/image" Target="../media/image16.jp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Preparation for Work Year 10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73913" y="2827514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63287" y="781396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959927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89932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2458" y="3879153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36327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269103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63287" y="898176"/>
            <a:ext cx="1679171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/>
                <a:solidFill>
                  <a:schemeClr val="accent3"/>
                </a:solidFill>
              </a:rPr>
              <a:t> </a:t>
            </a:r>
            <a:endParaRPr lang="en-US" sz="1600" b="1" dirty="0">
              <a:ln/>
              <a:solidFill>
                <a:schemeClr val="accent3"/>
              </a:solidFill>
            </a:endParaRPr>
          </a:p>
          <a:p>
            <a:endParaRPr lang="en-US" sz="1600" b="1" dirty="0" smtClean="0">
              <a:ln/>
              <a:solidFill>
                <a:schemeClr val="accent3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003551" y="3987596"/>
            <a:ext cx="1679171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P4W</a:t>
            </a:r>
            <a:endParaRPr lang="en-US" dirty="0">
              <a:solidFill>
                <a:prstClr val="black"/>
              </a:solidFill>
            </a:endParaRPr>
          </a:p>
          <a:p>
            <a:pPr lvl="0" algn="ctr"/>
            <a:endParaRPr lang="en-US" dirty="0" smtClean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Health &amp; Safety</a:t>
            </a: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Designing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58869" y="781394"/>
            <a:ext cx="164468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P4W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Health &amp; </a:t>
            </a:r>
            <a:r>
              <a:rPr lang="en-US" dirty="0" smtClean="0">
                <a:solidFill>
                  <a:prstClr val="black"/>
                </a:solidFill>
              </a:rPr>
              <a:t>Safety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998142" y="737775"/>
            <a:ext cx="1475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600" dirty="0"/>
          </a:p>
          <a:p>
            <a:pPr algn="ctr"/>
            <a:endParaRPr lang="en-US" sz="1600" dirty="0" smtClean="0"/>
          </a:p>
          <a:p>
            <a:pPr algn="ctr"/>
            <a:endParaRPr lang="en-US" sz="1600" dirty="0"/>
          </a:p>
          <a:p>
            <a:pPr algn="ctr"/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28" name="Rectangle 27"/>
          <p:cNvSpPr/>
          <p:nvPr/>
        </p:nvSpPr>
        <p:spPr>
          <a:xfrm>
            <a:off x="4985500" y="859092"/>
            <a:ext cx="15330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P4W</a:t>
            </a:r>
            <a:endParaRPr lang="en-US" dirty="0">
              <a:solidFill>
                <a:prstClr val="black"/>
              </a:solidFill>
            </a:endParaRPr>
          </a:p>
          <a:p>
            <a:pPr lvl="0" algn="ctr"/>
            <a:endParaRPr lang="en-US" dirty="0" smtClean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Designing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Making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72868" y="3978872"/>
            <a:ext cx="15671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P4W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Making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716000" y="1001495"/>
            <a:ext cx="14491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P4W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Making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230196" y="4049151"/>
            <a:ext cx="16712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1600" dirty="0" smtClean="0">
                <a:solidFill>
                  <a:prstClr val="black"/>
                </a:solidFill>
              </a:rPr>
              <a:t>P4W</a:t>
            </a:r>
          </a:p>
          <a:p>
            <a:pPr lvl="0" algn="ctr"/>
            <a:endParaRPr lang="en-GB" sz="1600" dirty="0">
              <a:solidFill>
                <a:prstClr val="black"/>
              </a:solidFill>
            </a:endParaRPr>
          </a:p>
          <a:p>
            <a:pPr lvl="0" algn="ctr"/>
            <a:r>
              <a:rPr lang="en-GB" sz="1600" dirty="0" smtClean="0">
                <a:solidFill>
                  <a:prstClr val="black"/>
                </a:solidFill>
              </a:rPr>
              <a:t>Making </a:t>
            </a:r>
          </a:p>
          <a:p>
            <a:pPr lvl="0" algn="ctr"/>
            <a:r>
              <a:rPr lang="en-GB" sz="1600" dirty="0" smtClean="0">
                <a:solidFill>
                  <a:prstClr val="black"/>
                </a:solidFill>
              </a:rPr>
              <a:t>Evaluating</a:t>
            </a:r>
            <a:endParaRPr lang="en-GB" sz="1600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3" t="9974" r="6207" b="10185"/>
          <a:stretch/>
        </p:blipFill>
        <p:spPr>
          <a:xfrm>
            <a:off x="711290" y="89561"/>
            <a:ext cx="769545" cy="6959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90"/>
          <a:stretch/>
        </p:blipFill>
        <p:spPr>
          <a:xfrm>
            <a:off x="3488432" y="1006636"/>
            <a:ext cx="915130" cy="81481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5214" y="1709045"/>
            <a:ext cx="865077" cy="85359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51"/>
          <a:stretch/>
        </p:blipFill>
        <p:spPr>
          <a:xfrm>
            <a:off x="10838744" y="1709046"/>
            <a:ext cx="1037031" cy="85641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5283" y="180784"/>
            <a:ext cx="936333" cy="936333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4924" y="4217844"/>
            <a:ext cx="1291316" cy="110001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9881" y="3748052"/>
            <a:ext cx="936895" cy="1527778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46329" y="3935997"/>
            <a:ext cx="1457070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31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Rob Stringfellow</cp:lastModifiedBy>
  <cp:revision>31</cp:revision>
  <cp:lastPrinted>2022-10-18T08:52:25Z</cp:lastPrinted>
  <dcterms:created xsi:type="dcterms:W3CDTF">2022-10-18T08:33:50Z</dcterms:created>
  <dcterms:modified xsi:type="dcterms:W3CDTF">2023-07-12T09:55:31Z</dcterms:modified>
</cp:coreProperties>
</file>