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0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3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2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5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6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9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C3E8-A769-4F13-917E-3F67365C05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C5F4-F15E-4AEF-91EA-9F216E4E5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Practical Learning Year 7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51865" y="216624"/>
          <a:ext cx="2071140" cy="3318129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433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Lift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programme to support transition from primary to secondary school. Students to develop skills in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Awareness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Aspiration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Attainment</a:t>
                      </a:r>
                      <a:endParaRPr lang="en-GB" sz="1100" b="0" strike="noStrik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strike="noStrik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742603" y="219124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Learning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Affairs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Luther King Day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Holocaust</a:t>
                      </a:r>
                      <a:r>
                        <a:rPr lang="en-GB" sz="1100" b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Memorial Day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Children's Mental Health Day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 New Year </a:t>
                      </a:r>
                      <a:endParaRPr lang="en-GB" sz="1100" b="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535658" y="3575795"/>
          <a:ext cx="1894580" cy="2292985"/>
        </p:xfrm>
        <a:graphic>
          <a:graphicData uri="http://schemas.openxmlformats.org/drawingml/2006/table">
            <a:tbl>
              <a:tblPr/>
              <a:tblGrid>
                <a:gridCol w="1894580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212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LOTC – Local Area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Walk to local shop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Walk around local area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Visit </a:t>
                      </a:r>
                      <a:r>
                        <a:rPr lang="en-GB" sz="1100" b="0" i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Victoria Park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Visit to the Hive Leisure Centre to survey facilities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Hive Bowling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8640661" y="162902"/>
          <a:ext cx="1800355" cy="2474468"/>
        </p:xfrm>
        <a:graphic>
          <a:graphicData uri="http://schemas.openxmlformats.org/drawingml/2006/table">
            <a:tbl>
              <a:tblPr/>
              <a:tblGrid>
                <a:gridCol w="1800355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1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School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Beginner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health and safety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Woodcraft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 building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48277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587046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2452693" y="3647202"/>
          <a:ext cx="2433276" cy="3055239"/>
        </p:xfrm>
        <a:graphic>
          <a:graphicData uri="http://schemas.openxmlformats.org/drawingml/2006/table">
            <a:tbl>
              <a:tblPr/>
              <a:tblGrid>
                <a:gridCol w="2433276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Life Skills Challenges – Literacy, Numeracy &amp; Digital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Literacy Skills – Writing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Literacy Skills – Reading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Numeracy Skills –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Numeracy Skills – Measurement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Digital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726164" y="27442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173000" y="2667214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14145" y="2690554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9917753" y="3531527"/>
          <a:ext cx="1845043" cy="2932557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School 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Beginner Advanced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Woodcraft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 building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5521" y="1278712"/>
            <a:ext cx="1167010" cy="776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687" y="1779417"/>
            <a:ext cx="1580850" cy="8273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5692" y="385176"/>
            <a:ext cx="1322485" cy="7221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41665" y="1779646"/>
            <a:ext cx="1499634" cy="7084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6890" y="4829416"/>
            <a:ext cx="1389876" cy="10410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160880">
            <a:off x="781206" y="4076884"/>
            <a:ext cx="1642412" cy="12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Practical Learning Year 8</a:t>
            </a:r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10014" y="3541556"/>
            <a:ext cx="2253516" cy="26106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LOTC – Local Area</a:t>
            </a: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Library Visit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Kingsway Leisure Centre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Victoria Park /Coffee Shop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Widnes Town Centre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Shopping City Runcorn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Dr’s/Chemist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The Hive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625790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410002" y="147406"/>
          <a:ext cx="1849738" cy="2790571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2424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 Skills Challenge Managing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 Money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much</a:t>
                      </a:r>
                      <a:r>
                        <a:rPr lang="en-GB" sz="105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things cost?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Luxury or Necessity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Shopping Essentials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Price Comparisons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Visit to Local Shops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Visit to Supermarket (Comparing Prices)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4753032" y="135091"/>
          <a:ext cx="1849738" cy="2403684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2403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Planting</a:t>
                      </a:r>
                      <a:r>
                        <a:rPr lang="en-GB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the Garden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Using Produce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Wildlife in the Garden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 in the Garden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Halton</a:t>
                      </a:r>
                      <a:r>
                        <a:rPr lang="en-GB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Community Project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1720581" y="2722302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212712" y="269238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04198" y="2701155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8524455" y="161184"/>
          <a:ext cx="1932697" cy="2497074"/>
        </p:xfrm>
        <a:graphic>
          <a:graphicData uri="http://schemas.openxmlformats.org/drawingml/2006/table">
            <a:tbl>
              <a:tblPr/>
              <a:tblGrid>
                <a:gridCol w="1932697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1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School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health and safety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Woodcraft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 building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48277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9899627" y="3627302"/>
          <a:ext cx="1932697" cy="2497074"/>
        </p:xfrm>
        <a:graphic>
          <a:graphicData uri="http://schemas.openxmlformats.org/drawingml/2006/table">
            <a:tbl>
              <a:tblPr/>
              <a:tblGrid>
                <a:gridCol w="1932697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1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School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health and safety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Woodcraft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 building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48277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39465"/>
              </p:ext>
            </p:extLst>
          </p:nvPr>
        </p:nvGraphicFramePr>
        <p:xfrm>
          <a:off x="6499377" y="3791458"/>
          <a:ext cx="2433276" cy="3066542"/>
        </p:xfrm>
        <a:graphic>
          <a:graphicData uri="http://schemas.openxmlformats.org/drawingml/2006/table">
            <a:tbl>
              <a:tblPr/>
              <a:tblGrid>
                <a:gridCol w="2433276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Life Skills Challenges – Literacy, Numeracy &amp; Digital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Literacy Skills – Writing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Literacy Skills – Reading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Numeracy Skills –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Numeracy Skills – Measurement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Digital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950" y="342556"/>
            <a:ext cx="1251059" cy="635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33524">
            <a:off x="1268287" y="4038689"/>
            <a:ext cx="1101725" cy="797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4967">
            <a:off x="4336149" y="5026403"/>
            <a:ext cx="1236695" cy="918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392321">
            <a:off x="3502904" y="486259"/>
            <a:ext cx="1278065" cy="9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Practical Learning Year 9</a:t>
            </a:r>
          </a:p>
        </p:txBody>
      </p:sp>
      <p:sp>
        <p:nvSpPr>
          <p:cNvPr id="5" name="Pentagon 4"/>
          <p:cNvSpPr/>
          <p:nvPr/>
        </p:nvSpPr>
        <p:spPr>
          <a:xfrm>
            <a:off x="573537" y="2859313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54989" y="135066"/>
            <a:ext cx="2448239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421077" y="3624062"/>
          <a:ext cx="1849738" cy="2093183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209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Enterprise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Enterprise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School Christmas Fayre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GB" sz="1200" b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Grangeway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Hub Christmas Fayre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794633" y="157867"/>
          <a:ext cx="1849738" cy="231749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218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LOTC – A Journey</a:t>
                      </a:r>
                      <a:r>
                        <a:rPr lang="en-GB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Away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 to Liverpool/Museum Visit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 Farm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Canalside</a:t>
                      </a:r>
                      <a:r>
                        <a:rPr lang="en-GB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Walk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Formby Beach (Clean Up)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Residential (Catalyst Museum)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451510" y="3541557"/>
          <a:ext cx="1999185" cy="2553970"/>
        </p:xfrm>
        <a:graphic>
          <a:graphicData uri="http://schemas.openxmlformats.org/drawingml/2006/table">
            <a:tbl>
              <a:tblPr/>
              <a:tblGrid>
                <a:gridCol w="1999185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237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 Future</a:t>
                      </a:r>
                      <a:endParaRPr lang="en-GB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Vocational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Tasters in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Animal Care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Catering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Creative Studies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8524455" y="203605"/>
          <a:ext cx="1800355" cy="2497074"/>
        </p:xfrm>
        <a:graphic>
          <a:graphicData uri="http://schemas.openxmlformats.org/drawingml/2006/table">
            <a:tbl>
              <a:tblPr/>
              <a:tblGrid>
                <a:gridCol w="1800355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1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School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health and safety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Woodcraft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 building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48277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9995152" y="3604762"/>
          <a:ext cx="1800355" cy="2497074"/>
        </p:xfrm>
        <a:graphic>
          <a:graphicData uri="http://schemas.openxmlformats.org/drawingml/2006/table">
            <a:tbl>
              <a:tblPr/>
              <a:tblGrid>
                <a:gridCol w="1800355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1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School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health and safety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Woodcraft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Shelter building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4827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282815" y="291684"/>
          <a:ext cx="2433276" cy="3066542"/>
        </p:xfrm>
        <a:graphic>
          <a:graphicData uri="http://schemas.openxmlformats.org/drawingml/2006/table">
            <a:tbl>
              <a:tblPr/>
              <a:tblGrid>
                <a:gridCol w="2433276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Life Skills Challenges – Literacy, Numeracy &amp; Digital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Literacy Skills – Writing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Literacy Skills – Reading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Numeracy Skills –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Practical Numeracy Skills – Measurement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Digital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5539" y="1809255"/>
            <a:ext cx="1258749" cy="100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8044" y="4161379"/>
            <a:ext cx="1207832" cy="1080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5117" y="291684"/>
            <a:ext cx="1267619" cy="6603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1476" y="4161379"/>
            <a:ext cx="1598614" cy="7115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16738" y="1737803"/>
            <a:ext cx="1383836" cy="10365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0840" y="4443336"/>
            <a:ext cx="1725416" cy="546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62745" y="123217"/>
            <a:ext cx="980253" cy="7342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/>
          <a:srcRect b="14331"/>
          <a:stretch/>
        </p:blipFill>
        <p:spPr>
          <a:xfrm>
            <a:off x="629104" y="1910754"/>
            <a:ext cx="1148788" cy="690638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736656" y="2725585"/>
            <a:ext cx="516084" cy="9845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20193" y="2699167"/>
            <a:ext cx="516084" cy="9845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211810" y="2720653"/>
            <a:ext cx="516084" cy="9845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1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Widescreen</PresentationFormat>
  <Paragraphs>160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Nicola Lightfoot</cp:lastModifiedBy>
  <cp:revision>3</cp:revision>
  <dcterms:created xsi:type="dcterms:W3CDTF">2024-07-08T10:45:15Z</dcterms:created>
  <dcterms:modified xsi:type="dcterms:W3CDTF">2024-10-21T08:43:09Z</dcterms:modified>
</cp:coreProperties>
</file>