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smtClean="0"/>
              <a:t>PHSCE </a:t>
            </a:r>
            <a:r>
              <a:rPr lang="en-GB" sz="3200" b="1" dirty="0" smtClean="0"/>
              <a:t>Year 9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674947" y="2899066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 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32411" y="162902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6252" y="162902"/>
            <a:ext cx="2036747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21253" y="121328"/>
            <a:ext cx="1994485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62493" y="3454009"/>
            <a:ext cx="2058697" cy="25229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42780" y="3472263"/>
            <a:ext cx="2276407" cy="26778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137407"/>
              </p:ext>
            </p:extLst>
          </p:nvPr>
        </p:nvGraphicFramePr>
        <p:xfrm>
          <a:off x="955822" y="633189"/>
          <a:ext cx="1918668" cy="1451344"/>
        </p:xfrm>
        <a:graphic>
          <a:graphicData uri="http://schemas.openxmlformats.org/drawingml/2006/table">
            <a:tbl>
              <a:tblPr/>
              <a:tblGrid>
                <a:gridCol w="1918668">
                  <a:extLst>
                    <a:ext uri="{9D8B030D-6E8A-4147-A177-3AD203B41FA5}">
                      <a16:colId xmlns:a16="http://schemas.microsoft.com/office/drawing/2014/main" val="2127150428"/>
                    </a:ext>
                  </a:extLst>
                </a:gridCol>
              </a:tblGrid>
              <a:tr h="14513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Health &amp; Wellbeing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Peer pressure, assertiveness and risk, gang crime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9526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793903"/>
              </p:ext>
            </p:extLst>
          </p:nvPr>
        </p:nvGraphicFramePr>
        <p:xfrm>
          <a:off x="4717763" y="358116"/>
          <a:ext cx="1893724" cy="2510054"/>
        </p:xfrm>
        <a:graphic>
          <a:graphicData uri="http://schemas.openxmlformats.org/drawingml/2006/table">
            <a:tbl>
              <a:tblPr/>
              <a:tblGrid>
                <a:gridCol w="1893724">
                  <a:extLst>
                    <a:ext uri="{9D8B030D-6E8A-4147-A177-3AD203B41FA5}">
                      <a16:colId xmlns:a16="http://schemas.microsoft.com/office/drawing/2014/main" val="1185016903"/>
                    </a:ext>
                  </a:extLst>
                </a:gridCol>
              </a:tblGrid>
              <a:tr h="25100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Relationships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Managing conflict at home and staying safe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Careers </a:t>
                      </a: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Lesson/s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Choosing options – Introduction to the careers websites </a:t>
                      </a:r>
                      <a:r>
                        <a:rPr lang="en-GB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icould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linking subjects to careers.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54898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627699"/>
              </p:ext>
            </p:extLst>
          </p:nvPr>
        </p:nvGraphicFramePr>
        <p:xfrm>
          <a:off x="6541506" y="3704353"/>
          <a:ext cx="1985595" cy="2551557"/>
        </p:xfrm>
        <a:graphic>
          <a:graphicData uri="http://schemas.openxmlformats.org/drawingml/2006/table">
            <a:tbl>
              <a:tblPr/>
              <a:tblGrid>
                <a:gridCol w="1985595">
                  <a:extLst>
                    <a:ext uri="{9D8B030D-6E8A-4147-A177-3AD203B41FA5}">
                      <a16:colId xmlns:a16="http://schemas.microsoft.com/office/drawing/2014/main" val="2176593889"/>
                    </a:ext>
                  </a:extLst>
                </a:gridCol>
              </a:tblGrid>
              <a:tr h="16062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Relationships</a:t>
                      </a:r>
                      <a:endParaRPr lang="en-GB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Tackling homophobia, transphobia and sexism</a:t>
                      </a:r>
                      <a:endParaRPr lang="en-GB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Careers Lesson/s</a:t>
                      </a:r>
                      <a:endParaRPr lang="en-GB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Using the Start website to view films on a variety of employers and job roles (1 lesson)</a:t>
                      </a:r>
                      <a:endParaRPr lang="en-GB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0" i="0" strike="noStrike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0" i="0" strike="noStrike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920075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982558"/>
              </p:ext>
            </p:extLst>
          </p:nvPr>
        </p:nvGraphicFramePr>
        <p:xfrm>
          <a:off x="8627705" y="203394"/>
          <a:ext cx="1845043" cy="181483"/>
        </p:xfrm>
        <a:graphic>
          <a:graphicData uri="http://schemas.openxmlformats.org/drawingml/2006/table">
            <a:tbl>
              <a:tblPr/>
              <a:tblGrid>
                <a:gridCol w="1845043">
                  <a:extLst>
                    <a:ext uri="{9D8B030D-6E8A-4147-A177-3AD203B41FA5}">
                      <a16:colId xmlns:a16="http://schemas.microsoft.com/office/drawing/2014/main" val="3863078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26641"/>
                  </a:ext>
                </a:extLst>
              </a:tr>
            </a:tbl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2363052" y="3510394"/>
            <a:ext cx="2110048" cy="25191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980340"/>
              </p:ext>
            </p:extLst>
          </p:nvPr>
        </p:nvGraphicFramePr>
        <p:xfrm>
          <a:off x="2382506" y="3923045"/>
          <a:ext cx="2071140" cy="1545322"/>
        </p:xfrm>
        <a:graphic>
          <a:graphicData uri="http://schemas.openxmlformats.org/drawingml/2006/table">
            <a:tbl>
              <a:tblPr/>
              <a:tblGrid>
                <a:gridCol w="2071140">
                  <a:extLst>
                    <a:ext uri="{9D8B030D-6E8A-4147-A177-3AD203B41FA5}">
                      <a16:colId xmlns:a16="http://schemas.microsoft.com/office/drawing/2014/main" val="2127150428"/>
                    </a:ext>
                  </a:extLst>
                </a:gridCol>
              </a:tblGrid>
              <a:tr h="1545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Living in the Wider World</a:t>
                      </a:r>
                      <a:endParaRPr lang="en-GB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Understanding careers and future aspirations</a:t>
                      </a:r>
                      <a:endParaRPr lang="en-GB" sz="1100" strike="noStrike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95265"/>
                  </a:ext>
                </a:extLst>
              </a:tr>
            </a:tbl>
          </a:graphicData>
        </a:graphic>
      </p:graphicFrame>
      <p:cxnSp>
        <p:nvCxnSpPr>
          <p:cNvPr id="39" name="Straight Arrow Connector 38"/>
          <p:cNvCxnSpPr/>
          <p:nvPr/>
        </p:nvCxnSpPr>
        <p:spPr>
          <a:xfrm>
            <a:off x="1925199" y="2622693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353501" y="2585030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921476" y="2650176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912886" y="3723484"/>
            <a:ext cx="1724615" cy="804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/>
              <a:t>Living in the Wider World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/>
              <a:t>Planning and carrying out an Enterprise Project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27123" y="384877"/>
            <a:ext cx="1616503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/>
              <a:t>Health &amp; </a:t>
            </a:r>
            <a:r>
              <a:rPr lang="en-GB" sz="1100" b="1" dirty="0" smtClean="0"/>
              <a:t>Wellbeing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 smtClean="0"/>
              <a:t>Managing </a:t>
            </a:r>
            <a:r>
              <a:rPr lang="en-GB" sz="1100" dirty="0"/>
              <a:t>peer </a:t>
            </a:r>
            <a:r>
              <a:rPr lang="en-GB" sz="1100" dirty="0" smtClean="0"/>
              <a:t>pressure</a:t>
            </a:r>
            <a:endParaRPr lang="en-GB" sz="11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 dirty="0"/>
              <a:t>Careers Lesson/s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/>
              <a:t>Employer </a:t>
            </a:r>
            <a:r>
              <a:rPr lang="en-GB" sz="1100" dirty="0" smtClean="0"/>
              <a:t>Talk</a:t>
            </a:r>
            <a:endParaRPr lang="en-GB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367556">
            <a:off x="3088568" y="519545"/>
            <a:ext cx="1486172" cy="8346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219869">
            <a:off x="3186458" y="1861294"/>
            <a:ext cx="1286642" cy="72373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21355" y="936858"/>
            <a:ext cx="1425895" cy="8774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402381">
            <a:off x="10810967" y="1252410"/>
            <a:ext cx="1168799" cy="116879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0951740">
            <a:off x="817995" y="3982696"/>
            <a:ext cx="1454311" cy="10907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95252" y="5240290"/>
            <a:ext cx="1704495" cy="60371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95457" y="3829413"/>
            <a:ext cx="1751409" cy="98597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14141" y="3909343"/>
            <a:ext cx="1091917" cy="69414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168491">
            <a:off x="8627705" y="4986851"/>
            <a:ext cx="1066762" cy="75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4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104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Maxine Symes</cp:lastModifiedBy>
  <cp:revision>53</cp:revision>
  <cp:lastPrinted>2023-07-12T10:57:02Z</cp:lastPrinted>
  <dcterms:created xsi:type="dcterms:W3CDTF">2022-10-18T08:33:50Z</dcterms:created>
  <dcterms:modified xsi:type="dcterms:W3CDTF">2023-07-12T10:57:09Z</dcterms:modified>
</cp:coreProperties>
</file>