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1" d="100"/>
          <a:sy n="91" d="100"/>
        </p:scale>
        <p:origin x="48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17121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14850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3088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84560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8549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326781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88929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24202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76940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56357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122D70-73BB-472F-8E39-E815AC316B9C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5561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122D70-73BB-472F-8E39-E815AC316B9C}" type="datetimeFigureOut">
              <a:rPr lang="en-GB" smtClean="0"/>
              <a:t>26/10/2023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1E4296-B4ED-470D-A691-10F1ECBBDCD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20879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5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14.png"/><Relationship Id="rId2" Type="http://schemas.openxmlformats.org/officeDocument/2006/relationships/image" Target="../media/image1.png"/><Relationship Id="rId16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5" Type="http://schemas.openxmlformats.org/officeDocument/2006/relationships/image" Target="../media/image12.png"/><Relationship Id="rId10" Type="http://schemas.openxmlformats.org/officeDocument/2006/relationships/image" Target="../media/image8.png"/><Relationship Id="rId19" Type="http://schemas.openxmlformats.org/officeDocument/2006/relationships/image" Target="../media/image16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1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0.png"/><Relationship Id="rId18" Type="http://schemas.openxmlformats.org/officeDocument/2006/relationships/image" Target="../media/image18.png"/><Relationship Id="rId3" Type="http://schemas.openxmlformats.org/officeDocument/2006/relationships/image" Target="../media/image2.png"/><Relationship Id="rId7" Type="http://schemas.microsoft.com/office/2007/relationships/hdphoto" Target="../media/hdphoto1.wdp"/><Relationship Id="rId12" Type="http://schemas.openxmlformats.org/officeDocument/2006/relationships/image" Target="../media/image9.png"/><Relationship Id="rId17" Type="http://schemas.openxmlformats.org/officeDocument/2006/relationships/image" Target="../media/image11.png"/><Relationship Id="rId2" Type="http://schemas.openxmlformats.org/officeDocument/2006/relationships/image" Target="../media/image1.png"/><Relationship Id="rId16" Type="http://schemas.openxmlformats.org/officeDocument/2006/relationships/image" Target="../media/image1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microsoft.com/office/2007/relationships/hdphoto" Target="../media/hdphoto2.wdp"/><Relationship Id="rId5" Type="http://schemas.openxmlformats.org/officeDocument/2006/relationships/image" Target="../media/image4.png"/><Relationship Id="rId15" Type="http://schemas.openxmlformats.org/officeDocument/2006/relationships/image" Target="../media/image15.png"/><Relationship Id="rId10" Type="http://schemas.openxmlformats.org/officeDocument/2006/relationships/image" Target="../media/image8.png"/><Relationship Id="rId19" Type="http://schemas.openxmlformats.org/officeDocument/2006/relationships/image" Target="../media/image19.png"/><Relationship Id="rId4" Type="http://schemas.openxmlformats.org/officeDocument/2006/relationships/image" Target="../media/image3.png"/><Relationship Id="rId9" Type="http://schemas.openxmlformats.org/officeDocument/2006/relationships/image" Target="../media/image7.png"/><Relationship Id="rId1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49081" y="3124142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ICT 6</a:t>
            </a:r>
            <a:r>
              <a:rPr lang="en-GB" sz="3200" b="1" baseline="30000" dirty="0" smtClean="0"/>
              <a:t>th</a:t>
            </a:r>
            <a:r>
              <a:rPr lang="en-GB" sz="3200" b="1" dirty="0" smtClean="0"/>
              <a:t> Form Upper Group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584776" y="2831751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 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6" name="Rounded Rectangle 5"/>
          <p:cNvSpPr/>
          <p:nvPr/>
        </p:nvSpPr>
        <p:spPr>
          <a:xfrm>
            <a:off x="932411" y="162902"/>
            <a:ext cx="2110048" cy="25276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46252" y="162902"/>
            <a:ext cx="2036747" cy="24637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521253" y="121328"/>
            <a:ext cx="1994485" cy="2463703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62493" y="3454009"/>
            <a:ext cx="2058697" cy="252297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 dirty="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742780" y="3472263"/>
            <a:ext cx="2276407" cy="267783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en-GB" sz="1100" dirty="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83473103"/>
              </p:ext>
            </p:extLst>
          </p:nvPr>
        </p:nvGraphicFramePr>
        <p:xfrm>
          <a:off x="971319" y="348450"/>
          <a:ext cx="2071140" cy="2140222"/>
        </p:xfrm>
        <a:graphic>
          <a:graphicData uri="http://schemas.openxmlformats.org/drawingml/2006/table">
            <a:tbl>
              <a:tblPr/>
              <a:tblGrid>
                <a:gridCol w="2071140">
                  <a:extLst>
                    <a:ext uri="{9D8B030D-6E8A-4147-A177-3AD203B41FA5}">
                      <a16:colId xmlns:a16="http://schemas.microsoft.com/office/drawing/2014/main" val="2127150428"/>
                    </a:ext>
                  </a:extLst>
                </a:gridCol>
              </a:tblGrid>
              <a:tr h="21402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marL="0" marR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100" b="0" i="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5265"/>
                  </a:ext>
                </a:extLst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95598326"/>
              </p:ext>
            </p:extLst>
          </p:nvPr>
        </p:nvGraphicFramePr>
        <p:xfrm>
          <a:off x="4752951" y="244658"/>
          <a:ext cx="1893724" cy="2510054"/>
        </p:xfrm>
        <a:graphic>
          <a:graphicData uri="http://schemas.openxmlformats.org/drawingml/2006/table">
            <a:tbl>
              <a:tblPr/>
              <a:tblGrid>
                <a:gridCol w="1893724">
                  <a:extLst>
                    <a:ext uri="{9D8B030D-6E8A-4147-A177-3AD203B41FA5}">
                      <a16:colId xmlns:a16="http://schemas.microsoft.com/office/drawing/2014/main" val="1185016903"/>
                    </a:ext>
                  </a:extLst>
                </a:gridCol>
              </a:tblGrid>
              <a:tr h="2510054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GB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8354898"/>
                  </a:ext>
                </a:extLst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13838246"/>
              </p:ext>
            </p:extLst>
          </p:nvPr>
        </p:nvGraphicFramePr>
        <p:xfrm>
          <a:off x="6535658" y="3575794"/>
          <a:ext cx="1985595" cy="1606255"/>
        </p:xfrm>
        <a:graphic>
          <a:graphicData uri="http://schemas.openxmlformats.org/drawingml/2006/table">
            <a:tbl>
              <a:tblPr/>
              <a:tblGrid>
                <a:gridCol w="1985595">
                  <a:extLst>
                    <a:ext uri="{9D8B030D-6E8A-4147-A177-3AD203B41FA5}">
                      <a16:colId xmlns:a16="http://schemas.microsoft.com/office/drawing/2014/main" val="2176593889"/>
                    </a:ext>
                  </a:extLst>
                </a:gridCol>
              </a:tblGrid>
              <a:tr h="1606255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b="0" i="0" strike="noStrike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b="0" i="0" strike="noStrike" baseline="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920075"/>
                  </a:ext>
                </a:extLst>
              </a:tr>
            </a:tbl>
          </a:graphicData>
        </a:graphic>
      </p:graphicFrame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65982558"/>
              </p:ext>
            </p:extLst>
          </p:nvPr>
        </p:nvGraphicFramePr>
        <p:xfrm>
          <a:off x="8627705" y="203394"/>
          <a:ext cx="1845043" cy="181483"/>
        </p:xfrm>
        <a:graphic>
          <a:graphicData uri="http://schemas.openxmlformats.org/drawingml/2006/table">
            <a:tbl>
              <a:tblPr/>
              <a:tblGrid>
                <a:gridCol w="1845043">
                  <a:extLst>
                    <a:ext uri="{9D8B030D-6E8A-4147-A177-3AD203B41FA5}">
                      <a16:colId xmlns:a16="http://schemas.microsoft.com/office/drawing/2014/main" val="386307850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b="1" strike="noStrike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03126641"/>
                  </a:ext>
                </a:extLst>
              </a:tr>
            </a:tbl>
          </a:graphicData>
        </a:graphic>
      </p:graphicFrame>
      <p:sp>
        <p:nvSpPr>
          <p:cNvPr id="36" name="Rounded Rectangle 35"/>
          <p:cNvSpPr/>
          <p:nvPr/>
        </p:nvSpPr>
        <p:spPr>
          <a:xfrm>
            <a:off x="2363052" y="3510394"/>
            <a:ext cx="2110048" cy="251914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graphicFrame>
        <p:nvGraphicFramePr>
          <p:cNvPr id="37" name="Table 3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74381925"/>
              </p:ext>
            </p:extLst>
          </p:nvPr>
        </p:nvGraphicFramePr>
        <p:xfrm>
          <a:off x="2381109" y="3639208"/>
          <a:ext cx="2071140" cy="1545322"/>
        </p:xfrm>
        <a:graphic>
          <a:graphicData uri="http://schemas.openxmlformats.org/drawingml/2006/table">
            <a:tbl>
              <a:tblPr/>
              <a:tblGrid>
                <a:gridCol w="2071140">
                  <a:extLst>
                    <a:ext uri="{9D8B030D-6E8A-4147-A177-3AD203B41FA5}">
                      <a16:colId xmlns:a16="http://schemas.microsoft.com/office/drawing/2014/main" val="2127150428"/>
                    </a:ext>
                  </a:extLst>
                </a:gridCol>
              </a:tblGrid>
              <a:tr h="1545322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strike="noStrike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7695265"/>
                  </a:ext>
                </a:extLst>
              </a:tr>
            </a:tbl>
          </a:graphicData>
        </a:graphic>
      </p:graphicFrame>
      <p:cxnSp>
        <p:nvCxnSpPr>
          <p:cNvPr id="39" name="Straight Arrow Connector 38"/>
          <p:cNvCxnSpPr/>
          <p:nvPr/>
        </p:nvCxnSpPr>
        <p:spPr>
          <a:xfrm>
            <a:off x="1925199" y="2622693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>
            <a:off x="9353501" y="2585030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>
            <a:off x="5921476" y="2650176"/>
            <a:ext cx="522542" cy="1054177"/>
          </a:xfrm>
          <a:prstGeom prst="straightConnector1">
            <a:avLst/>
          </a:prstGeom>
          <a:ln w="57150"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166648" y="244658"/>
            <a:ext cx="17026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Level </a:t>
            </a:r>
            <a:r>
              <a:rPr lang="en-GB" dirty="0" smtClean="0"/>
              <a:t>1 Award – Word Processing Software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2564524" y="3639207"/>
            <a:ext cx="171318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Level 1 Award – Word Processing Software / Presentation Software</a:t>
            </a:r>
            <a:endParaRPr lang="en-GB" dirty="0"/>
          </a:p>
        </p:txBody>
      </p:sp>
      <p:sp>
        <p:nvSpPr>
          <p:cNvPr id="24" name="TextBox 23"/>
          <p:cNvSpPr txBox="1"/>
          <p:nvPr/>
        </p:nvSpPr>
        <p:spPr>
          <a:xfrm>
            <a:off x="4845269" y="244658"/>
            <a:ext cx="16903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Level 1 Award – Presentation Software / Spreadsheet Software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6682999" y="3510394"/>
            <a:ext cx="174723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Level 1 Award – Spreadsheet Software / Database Software</a:t>
            </a:r>
            <a:endParaRPr lang="en-GB" dirty="0"/>
          </a:p>
        </p:txBody>
      </p:sp>
      <p:sp>
        <p:nvSpPr>
          <p:cNvPr id="27" name="TextBox 26"/>
          <p:cNvSpPr txBox="1"/>
          <p:nvPr/>
        </p:nvSpPr>
        <p:spPr>
          <a:xfrm>
            <a:off x="8713806" y="244658"/>
            <a:ext cx="16493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Level 1 Award – Database Software / Desktop Publishing Software</a:t>
            </a:r>
            <a:endParaRPr lang="en-GB" dirty="0"/>
          </a:p>
        </p:txBody>
      </p:sp>
      <p:sp>
        <p:nvSpPr>
          <p:cNvPr id="28" name="TextBox 27"/>
          <p:cNvSpPr txBox="1"/>
          <p:nvPr/>
        </p:nvSpPr>
        <p:spPr>
          <a:xfrm>
            <a:off x="9953297" y="3575794"/>
            <a:ext cx="189186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Level 1 Award – Desktop Publishing Software</a:t>
            </a:r>
            <a:endParaRPr lang="en-GB" dirty="0"/>
          </a:p>
        </p:txBody>
      </p:sp>
      <p:pic>
        <p:nvPicPr>
          <p:cNvPr id="29" name="Picture 28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153629" y="873240"/>
            <a:ext cx="1475360" cy="90228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786248" y="3828168"/>
            <a:ext cx="1381413" cy="1213209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928582" y="4164861"/>
            <a:ext cx="1225402" cy="1225402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934199" y="720826"/>
            <a:ext cx="1207113" cy="1207113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8677920" y="4221670"/>
            <a:ext cx="920576" cy="920576"/>
          </a:xfrm>
          <a:prstGeom prst="rect">
            <a:avLst/>
          </a:prstGeom>
        </p:spPr>
      </p:pic>
      <p:pic>
        <p:nvPicPr>
          <p:cNvPr id="34" name="Picture 33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0769842" y="1216319"/>
            <a:ext cx="1268078" cy="9815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646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 rot="16200000">
            <a:off x="-3160320" y="3151435"/>
            <a:ext cx="6882937" cy="584775"/>
          </a:xfrm>
          <a:prstGeom prst="rect">
            <a:avLst/>
          </a:prstGeom>
          <a:gradFill flip="none" rotWithShape="1">
            <a:gsLst>
              <a:gs pos="0">
                <a:srgbClr val="0070C0">
                  <a:tint val="66000"/>
                  <a:satMod val="160000"/>
                </a:srgbClr>
              </a:gs>
              <a:gs pos="50000">
                <a:srgbClr val="0070C0">
                  <a:tint val="44500"/>
                  <a:satMod val="160000"/>
                </a:srgbClr>
              </a:gs>
              <a:gs pos="100000">
                <a:srgbClr val="0070C0">
                  <a:tint val="23500"/>
                  <a:satMod val="160000"/>
                </a:srgbClr>
              </a:gs>
            </a:gsLst>
            <a:lin ang="18900000" scaled="1"/>
            <a:tileRect/>
          </a:gra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3200" b="1" dirty="0" smtClean="0"/>
              <a:t>ICT 6</a:t>
            </a:r>
            <a:r>
              <a:rPr lang="en-GB" sz="3200" b="1" baseline="30000" dirty="0" smtClean="0"/>
              <a:t>th</a:t>
            </a:r>
            <a:r>
              <a:rPr lang="en-GB" sz="3200" b="1" dirty="0" smtClean="0"/>
              <a:t> Form Lower Group  </a:t>
            </a:r>
            <a:endParaRPr lang="en-GB" sz="3200" b="1" dirty="0"/>
          </a:p>
        </p:txBody>
      </p:sp>
      <p:sp>
        <p:nvSpPr>
          <p:cNvPr id="5" name="Pentagon 4"/>
          <p:cNvSpPr/>
          <p:nvPr/>
        </p:nvSpPr>
        <p:spPr>
          <a:xfrm>
            <a:off x="633103" y="2862000"/>
            <a:ext cx="11607224" cy="568154"/>
          </a:xfrm>
          <a:prstGeom prst="homePlate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b="1" dirty="0" smtClean="0">
                <a:solidFill>
                  <a:schemeClr val="tx1"/>
                </a:solidFill>
              </a:rPr>
              <a:t>Half Term 1	Half Term 2	Half Term 3	Half Term 4	Half Term 5	Half Term 6</a:t>
            </a:r>
            <a:endParaRPr lang="en-GB" b="1" dirty="0">
              <a:solidFill>
                <a:schemeClr val="tx1"/>
              </a:solidFill>
            </a:endParaRPr>
          </a:p>
        </p:txBody>
      </p:sp>
      <p:sp>
        <p:nvSpPr>
          <p:cNvPr id="7" name="Rounded Rectangle 6"/>
          <p:cNvSpPr/>
          <p:nvPr/>
        </p:nvSpPr>
        <p:spPr>
          <a:xfrm>
            <a:off x="4680182" y="56950"/>
            <a:ext cx="2066184" cy="2563357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8392114" y="75238"/>
            <a:ext cx="2065038" cy="254493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2295876" y="3544890"/>
            <a:ext cx="2159327" cy="250393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0" name="Rounded Rectangle 9"/>
          <p:cNvSpPr/>
          <p:nvPr/>
        </p:nvSpPr>
        <p:spPr>
          <a:xfrm>
            <a:off x="6422550" y="3492136"/>
            <a:ext cx="2135744" cy="2671426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sp>
        <p:nvSpPr>
          <p:cNvPr id="11" name="Rounded Rectangle 10"/>
          <p:cNvSpPr/>
          <p:nvPr/>
        </p:nvSpPr>
        <p:spPr>
          <a:xfrm>
            <a:off x="9830274" y="3541556"/>
            <a:ext cx="2118566" cy="2510604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400">
              <a:solidFill>
                <a:schemeClr val="tx1"/>
              </a:solidFill>
            </a:endParaRPr>
          </a:p>
        </p:txBody>
      </p:sp>
      <p:pic>
        <p:nvPicPr>
          <p:cNvPr id="13" name="Picture 12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16738" y="165850"/>
            <a:ext cx="1432560" cy="707390"/>
          </a:xfrm>
          <a:prstGeom prst="rect">
            <a:avLst/>
          </a:prstGeom>
          <a:noFill/>
        </p:spPr>
      </p:pic>
      <p:pic>
        <p:nvPicPr>
          <p:cNvPr id="14" name="Picture 13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4947" y="5485407"/>
            <a:ext cx="1376680" cy="1333500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7885" y="6163563"/>
            <a:ext cx="655344" cy="655344"/>
          </a:xfrm>
          <a:prstGeom prst="rect">
            <a:avLst/>
          </a:prstGeom>
        </p:spPr>
      </p:pic>
      <p:pic>
        <p:nvPicPr>
          <p:cNvPr id="17" name="Picture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959838" y="6163563"/>
            <a:ext cx="655344" cy="655344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 rotWithShape="1"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9951" t="6110" r="6944" b="16896"/>
          <a:stretch/>
        </p:blipFill>
        <p:spPr>
          <a:xfrm>
            <a:off x="4752951" y="6085560"/>
            <a:ext cx="821654" cy="761238"/>
          </a:xfrm>
          <a:prstGeom prst="rect">
            <a:avLst/>
          </a:prstGeom>
        </p:spPr>
      </p:pic>
      <p:pic>
        <p:nvPicPr>
          <p:cNvPr id="19" name="Picture 18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36028" y="6163563"/>
            <a:ext cx="641497" cy="639198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6636327" y="6140030"/>
            <a:ext cx="665689" cy="662731"/>
          </a:xfrm>
          <a:prstGeom prst="rect">
            <a:avLst/>
          </a:prstGeom>
        </p:spPr>
      </p:pic>
      <p:pic>
        <p:nvPicPr>
          <p:cNvPr id="21" name="Picture 20"/>
          <p:cNvPicPr>
            <a:picLocks noChangeAspect="1"/>
          </p:cNvPicPr>
          <p:nvPr/>
        </p:nvPicPr>
        <p:blipFill rotWithShape="1">
          <a:blip r:embed="rId10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10000" b="90000" l="10000" r="90000"/>
                    </a14:imgEffect>
                  </a14:imgLayer>
                </a14:imgProps>
              </a:ext>
            </a:extLst>
          </a:blip>
          <a:srcRect l="13844" t="7822" r="11794" b="19645"/>
          <a:stretch/>
        </p:blipFill>
        <p:spPr>
          <a:xfrm>
            <a:off x="7475912" y="6085559"/>
            <a:ext cx="780430" cy="761238"/>
          </a:xfrm>
          <a:prstGeom prst="rect">
            <a:avLst/>
          </a:prstGeom>
        </p:spPr>
      </p:pic>
      <p:pic>
        <p:nvPicPr>
          <p:cNvPr id="22" name="Picture 21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8430238" y="6110328"/>
            <a:ext cx="695524" cy="692433"/>
          </a:xfrm>
          <a:prstGeom prst="rect">
            <a:avLst/>
          </a:prstGeom>
        </p:spPr>
      </p:pic>
      <p:pic>
        <p:nvPicPr>
          <p:cNvPr id="23" name="Picture 2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9358296" y="6124376"/>
            <a:ext cx="695524" cy="694531"/>
          </a:xfrm>
          <a:prstGeom prst="rect">
            <a:avLst/>
          </a:prstGeom>
        </p:spPr>
      </p:pic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98598154"/>
              </p:ext>
            </p:extLst>
          </p:nvPr>
        </p:nvGraphicFramePr>
        <p:xfrm>
          <a:off x="9995152" y="4079677"/>
          <a:ext cx="1692543" cy="980608"/>
        </p:xfrm>
        <a:graphic>
          <a:graphicData uri="http://schemas.openxmlformats.org/drawingml/2006/table">
            <a:tbl>
              <a:tblPr/>
              <a:tblGrid>
                <a:gridCol w="1692543">
                  <a:extLst>
                    <a:ext uri="{9D8B030D-6E8A-4147-A177-3AD203B41FA5}">
                      <a16:colId xmlns:a16="http://schemas.microsoft.com/office/drawing/2014/main" val="3068075569"/>
                    </a:ext>
                  </a:extLst>
                </a:gridCol>
              </a:tblGrid>
              <a:tr h="98060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7363020"/>
                  </a:ext>
                </a:extLst>
              </a:tr>
            </a:tbl>
          </a:graphicData>
        </a:graphic>
      </p:graphicFrame>
      <p:graphicFrame>
        <p:nvGraphicFramePr>
          <p:cNvPr id="24" name="Table 2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85813211"/>
              </p:ext>
            </p:extLst>
          </p:nvPr>
        </p:nvGraphicFramePr>
        <p:xfrm>
          <a:off x="1390084" y="195291"/>
          <a:ext cx="1849738" cy="192786"/>
        </p:xfrm>
        <a:graphic>
          <a:graphicData uri="http://schemas.openxmlformats.org/drawingml/2006/table">
            <a:tbl>
              <a:tblPr/>
              <a:tblGrid>
                <a:gridCol w="1849738">
                  <a:extLst>
                    <a:ext uri="{9D8B030D-6E8A-4147-A177-3AD203B41FA5}">
                      <a16:colId xmlns:a16="http://schemas.microsoft.com/office/drawing/2014/main" val="2470458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43464476"/>
                  </a:ext>
                </a:extLst>
              </a:tr>
            </a:tbl>
          </a:graphicData>
        </a:graphic>
      </p:graphicFrame>
      <p:graphicFrame>
        <p:nvGraphicFramePr>
          <p:cNvPr id="28" name="Table 2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6018424"/>
              </p:ext>
            </p:extLst>
          </p:nvPr>
        </p:nvGraphicFramePr>
        <p:xfrm>
          <a:off x="6582083" y="5082535"/>
          <a:ext cx="2010229" cy="982187"/>
        </p:xfrm>
        <a:graphic>
          <a:graphicData uri="http://schemas.openxmlformats.org/drawingml/2006/table">
            <a:tbl>
              <a:tblPr/>
              <a:tblGrid>
                <a:gridCol w="2010229">
                  <a:extLst>
                    <a:ext uri="{9D8B030D-6E8A-4147-A177-3AD203B41FA5}">
                      <a16:colId xmlns:a16="http://schemas.microsoft.com/office/drawing/2014/main" val="269987370"/>
                    </a:ext>
                  </a:extLst>
                </a:gridCol>
              </a:tblGrid>
              <a:tr h="982187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050" dirty="0" smtClean="0"/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53736647"/>
                  </a:ext>
                </a:extLst>
              </a:tr>
            </a:tbl>
          </a:graphicData>
        </a:graphic>
      </p:graphicFrame>
      <p:sp>
        <p:nvSpPr>
          <p:cNvPr id="38" name="Rounded Rectangle 37"/>
          <p:cNvSpPr/>
          <p:nvPr/>
        </p:nvSpPr>
        <p:spPr>
          <a:xfrm>
            <a:off x="1254990" y="135066"/>
            <a:ext cx="2110048" cy="2527652"/>
          </a:xfrm>
          <a:prstGeom prst="round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>
                <a:solidFill>
                  <a:schemeClr val="tx1"/>
                </a:solidFill>
              </a:rPr>
              <a:t> </a:t>
            </a:r>
            <a:endParaRPr lang="en-GB" sz="1400" dirty="0">
              <a:solidFill>
                <a:schemeClr val="tx1"/>
              </a:solidFill>
            </a:endParaRPr>
          </a:p>
        </p:txBody>
      </p:sp>
      <p:graphicFrame>
        <p:nvGraphicFramePr>
          <p:cNvPr id="40" name="Table 3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2212009"/>
              </p:ext>
            </p:extLst>
          </p:nvPr>
        </p:nvGraphicFramePr>
        <p:xfrm>
          <a:off x="8558293" y="144612"/>
          <a:ext cx="1792277" cy="192786"/>
        </p:xfrm>
        <a:graphic>
          <a:graphicData uri="http://schemas.openxmlformats.org/drawingml/2006/table">
            <a:tbl>
              <a:tblPr/>
              <a:tblGrid>
                <a:gridCol w="1792277">
                  <a:extLst>
                    <a:ext uri="{9D8B030D-6E8A-4147-A177-3AD203B41FA5}">
                      <a16:colId xmlns:a16="http://schemas.microsoft.com/office/drawing/2014/main" val="346700005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114300" marR="114300" marT="0" marB="0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7149346"/>
                  </a:ext>
                </a:extLst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1390084" y="195291"/>
            <a:ext cx="184973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E3 Certificate – Spreadsheet Software / Database Software</a:t>
            </a:r>
            <a:endParaRPr lang="en-GB" dirty="0"/>
          </a:p>
        </p:txBody>
      </p:sp>
      <p:sp>
        <p:nvSpPr>
          <p:cNvPr id="3" name="TextBox 2"/>
          <p:cNvSpPr txBox="1"/>
          <p:nvPr/>
        </p:nvSpPr>
        <p:spPr>
          <a:xfrm>
            <a:off x="2501462" y="3668110"/>
            <a:ext cx="1755228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E3 Certificate – Database Software / Desktop Publishing Software</a:t>
            </a:r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752951" y="165850"/>
            <a:ext cx="188337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E3 Certificate – Desktop Publishing Software </a:t>
            </a:r>
            <a:endParaRPr lang="en-GB" dirty="0"/>
          </a:p>
        </p:txBody>
      </p:sp>
      <p:sp>
        <p:nvSpPr>
          <p:cNvPr id="16" name="TextBox 15"/>
          <p:cNvSpPr txBox="1"/>
          <p:nvPr/>
        </p:nvSpPr>
        <p:spPr>
          <a:xfrm>
            <a:off x="6582083" y="3541556"/>
            <a:ext cx="181003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E3 Certificate – Using Email</a:t>
            </a:r>
            <a:endParaRPr lang="en-GB" dirty="0"/>
          </a:p>
        </p:txBody>
      </p:sp>
      <p:sp>
        <p:nvSpPr>
          <p:cNvPr id="25" name="TextBox 24"/>
          <p:cNvSpPr txBox="1"/>
          <p:nvPr/>
        </p:nvSpPr>
        <p:spPr>
          <a:xfrm>
            <a:off x="8558293" y="195291"/>
            <a:ext cx="1792277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E3 Certificate – Using Email / Internet Fundamentals</a:t>
            </a:r>
            <a:endParaRPr lang="en-GB" dirty="0"/>
          </a:p>
        </p:txBody>
      </p:sp>
      <p:sp>
        <p:nvSpPr>
          <p:cNvPr id="26" name="TextBox 25"/>
          <p:cNvSpPr txBox="1"/>
          <p:nvPr/>
        </p:nvSpPr>
        <p:spPr>
          <a:xfrm>
            <a:off x="9995152" y="3668110"/>
            <a:ext cx="177643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/>
              <a:t>E3 Certificate – Internet Fundamentals</a:t>
            </a:r>
            <a:endParaRPr lang="en-GB" dirty="0"/>
          </a:p>
        </p:txBody>
      </p:sp>
      <p:pic>
        <p:nvPicPr>
          <p:cNvPr id="27" name="Picture 26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864280" y="3834853"/>
            <a:ext cx="1213209" cy="1207113"/>
          </a:xfrm>
          <a:prstGeom prst="rect">
            <a:avLst/>
          </a:prstGeom>
        </p:spPr>
      </p:pic>
      <p:pic>
        <p:nvPicPr>
          <p:cNvPr id="29" name="Picture 28"/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3602408" y="795455"/>
            <a:ext cx="920576" cy="920576"/>
          </a:xfrm>
          <a:prstGeom prst="rect">
            <a:avLst/>
          </a:prstGeom>
        </p:spPr>
      </p:pic>
      <p:pic>
        <p:nvPicPr>
          <p:cNvPr id="30" name="Picture 29"/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4699452" y="4187888"/>
            <a:ext cx="1524585" cy="1201142"/>
          </a:xfrm>
          <a:prstGeom prst="rect">
            <a:avLst/>
          </a:prstGeom>
        </p:spPr>
      </p:pic>
      <p:pic>
        <p:nvPicPr>
          <p:cNvPr id="31" name="Picture 30"/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831560" y="789508"/>
            <a:ext cx="1475360" cy="902286"/>
          </a:xfrm>
          <a:prstGeom prst="rect">
            <a:avLst/>
          </a:prstGeom>
        </p:spPr>
      </p:pic>
      <p:pic>
        <p:nvPicPr>
          <p:cNvPr id="32" name="Picture 31"/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10616738" y="1179946"/>
            <a:ext cx="1383912" cy="1213209"/>
          </a:xfrm>
          <a:prstGeom prst="rect">
            <a:avLst/>
          </a:prstGeom>
        </p:spPr>
      </p:pic>
      <p:pic>
        <p:nvPicPr>
          <p:cNvPr id="33" name="Picture 32"/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8649449" y="4187887"/>
            <a:ext cx="1058338" cy="12310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79747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112</Words>
  <Application>Microsoft Office PowerPoint</Application>
  <PresentationFormat>Widescreen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Nicola Lightfoot</dc:creator>
  <cp:lastModifiedBy>Angela Ivins</cp:lastModifiedBy>
  <cp:revision>54</cp:revision>
  <cp:lastPrinted>2022-10-18T08:52:25Z</cp:lastPrinted>
  <dcterms:created xsi:type="dcterms:W3CDTF">2022-10-18T08:33:50Z</dcterms:created>
  <dcterms:modified xsi:type="dcterms:W3CDTF">2023-10-26T07:35:16Z</dcterms:modified>
</cp:coreProperties>
</file>