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" Type="http://schemas.openxmlformats.org/officeDocument/2006/relationships/image" Target="../media/image2.png"/><Relationship Id="rId21" Type="http://schemas.openxmlformats.org/officeDocument/2006/relationships/image" Target="../media/image18.jfif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g"/><Relationship Id="rId2" Type="http://schemas.openxmlformats.org/officeDocument/2006/relationships/image" Target="../media/image1.png"/><Relationship Id="rId16" Type="http://schemas.openxmlformats.org/officeDocument/2006/relationships/image" Target="../media/image13.jp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19" Type="http://schemas.openxmlformats.org/officeDocument/2006/relationships/image" Target="../media/image16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21.png"/><Relationship Id="rId3" Type="http://schemas.openxmlformats.org/officeDocument/2006/relationships/image" Target="../media/image2.png"/><Relationship Id="rId21" Type="http://schemas.openxmlformats.org/officeDocument/2006/relationships/image" Target="../media/image24.jfif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17" Type="http://schemas.openxmlformats.org/officeDocument/2006/relationships/image" Target="../media/image14.jpg"/><Relationship Id="rId25" Type="http://schemas.openxmlformats.org/officeDocument/2006/relationships/image" Target="../media/image28.jfif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image" Target="../media/image23.jf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24" Type="http://schemas.openxmlformats.org/officeDocument/2006/relationships/image" Target="../media/image27.jfif"/><Relationship Id="rId5" Type="http://schemas.openxmlformats.org/officeDocument/2006/relationships/image" Target="../media/image4.png"/><Relationship Id="rId15" Type="http://schemas.openxmlformats.org/officeDocument/2006/relationships/image" Target="../media/image11.png"/><Relationship Id="rId23" Type="http://schemas.openxmlformats.org/officeDocument/2006/relationships/image" Target="../media/image26.jfif"/><Relationship Id="rId10" Type="http://schemas.openxmlformats.org/officeDocument/2006/relationships/image" Target="../media/image8.png"/><Relationship Id="rId19" Type="http://schemas.openxmlformats.org/officeDocument/2006/relationships/image" Target="../media/image22.jfif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20.png"/><Relationship Id="rId22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Subject Year 10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49960" y="536895"/>
            <a:ext cx="1560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1 – Speaking and Listening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675190" y="3792918"/>
            <a:ext cx="156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1 – Reading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4955852" y="477285"/>
            <a:ext cx="156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1 – Writing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0051465" y="3850144"/>
            <a:ext cx="156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2 – Writing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834792" y="488690"/>
            <a:ext cx="13674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 </a:t>
            </a:r>
          </a:p>
          <a:p>
            <a:endParaRPr lang="en-GB" dirty="0"/>
          </a:p>
          <a:p>
            <a:r>
              <a:rPr lang="en-GB" dirty="0" smtClean="0"/>
              <a:t>Component 2 - Reading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6758307" y="3704353"/>
            <a:ext cx="15519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 </a:t>
            </a:r>
          </a:p>
          <a:p>
            <a:endParaRPr lang="en-GB" dirty="0"/>
          </a:p>
          <a:p>
            <a:r>
              <a:rPr lang="en-GB" dirty="0" smtClean="0"/>
              <a:t>Component 2 – Speaking and Listening</a:t>
            </a:r>
            <a:endParaRPr lang="en-GB" dirty="0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14"/>
          <a:srcRect l="10956" b="11095"/>
          <a:stretch/>
        </p:blipFill>
        <p:spPr>
          <a:xfrm>
            <a:off x="3211585" y="257880"/>
            <a:ext cx="955533" cy="95403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211585" y="1353179"/>
            <a:ext cx="1023957" cy="9380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12" t="51264"/>
          <a:stretch/>
        </p:blipFill>
        <p:spPr>
          <a:xfrm>
            <a:off x="10631179" y="1211917"/>
            <a:ext cx="1120172" cy="111409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2599" y="121328"/>
            <a:ext cx="1302102" cy="109058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871" y="1512935"/>
            <a:ext cx="1096510" cy="81082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16" y="3560515"/>
            <a:ext cx="914944" cy="107848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588" y="4580599"/>
            <a:ext cx="878864" cy="859506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 rotWithShape="1">
          <a:blip r:embed="rId14"/>
          <a:srcRect l="10956" b="11095"/>
          <a:stretch/>
        </p:blipFill>
        <p:spPr>
          <a:xfrm>
            <a:off x="5391007" y="3504798"/>
            <a:ext cx="955533" cy="954037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78088" y="4715497"/>
            <a:ext cx="1023957" cy="93804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993" y="3707029"/>
            <a:ext cx="1104430" cy="68832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777"/>
          <a:stretch/>
        </p:blipFill>
        <p:spPr>
          <a:xfrm>
            <a:off x="8653049" y="4811181"/>
            <a:ext cx="1005551" cy="62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smtClean="0"/>
              <a:t>Subject Year 11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92786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49960" y="536895"/>
            <a:ext cx="15603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1 – Speaking and Listening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675190" y="3792918"/>
            <a:ext cx="1560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Step Up to English</a:t>
            </a:r>
          </a:p>
          <a:p>
            <a:endParaRPr lang="en-GB" dirty="0"/>
          </a:p>
          <a:p>
            <a:r>
              <a:rPr lang="en-GB" dirty="0" smtClean="0"/>
              <a:t>Component 1 – Reading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929005" y="578391"/>
            <a:ext cx="1615580" cy="159119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61527" y="3792918"/>
            <a:ext cx="141773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Functional </a:t>
            </a:r>
            <a:r>
              <a:rPr lang="en-GB" dirty="0"/>
              <a:t>S</a:t>
            </a:r>
            <a:r>
              <a:rPr lang="en-GB" dirty="0" smtClean="0"/>
              <a:t>kills English – S&amp;L </a:t>
            </a:r>
          </a:p>
          <a:p>
            <a:endParaRPr lang="en-GB" dirty="0"/>
          </a:p>
          <a:p>
            <a:r>
              <a:rPr lang="en-GB" dirty="0" smtClean="0"/>
              <a:t>Presentation skills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8850385" y="519545"/>
            <a:ext cx="14429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Functional </a:t>
            </a:r>
            <a:r>
              <a:rPr lang="en-GB" dirty="0"/>
              <a:t>S</a:t>
            </a:r>
            <a:r>
              <a:rPr lang="en-GB" dirty="0" smtClean="0"/>
              <a:t>kills English – S&amp;L</a:t>
            </a:r>
          </a:p>
          <a:p>
            <a:endParaRPr lang="en-GB" dirty="0"/>
          </a:p>
          <a:p>
            <a:r>
              <a:rPr lang="en-GB" dirty="0" smtClean="0"/>
              <a:t>Discussions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0112543" y="3887851"/>
            <a:ext cx="16739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Literacy for Life </a:t>
            </a:r>
          </a:p>
          <a:p>
            <a:r>
              <a:rPr lang="en-GB" dirty="0" smtClean="0"/>
              <a:t>&amp; the world of work</a:t>
            </a:r>
            <a:endParaRPr lang="en-GB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15"/>
          <a:srcRect l="10956" b="11095"/>
          <a:stretch/>
        </p:blipFill>
        <p:spPr>
          <a:xfrm>
            <a:off x="3211585" y="257880"/>
            <a:ext cx="955533" cy="954037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11585" y="1353179"/>
            <a:ext cx="1023957" cy="9380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182" y="203395"/>
            <a:ext cx="989087" cy="115552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6537" y="1697824"/>
            <a:ext cx="1219441" cy="79110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738" y="945598"/>
            <a:ext cx="1402449" cy="105048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04" y="3580202"/>
            <a:ext cx="1396321" cy="85628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29" y="4703675"/>
            <a:ext cx="1286757" cy="67027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010" y="4975933"/>
            <a:ext cx="1479573" cy="85765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118" y="3807409"/>
            <a:ext cx="1302120" cy="70212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3" t="15058" r="9786" b="30504"/>
          <a:stretch/>
        </p:blipFill>
        <p:spPr>
          <a:xfrm>
            <a:off x="8699395" y="3735810"/>
            <a:ext cx="1006663" cy="770618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1705" y="4756338"/>
            <a:ext cx="994000" cy="617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312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107</Words>
  <Application>Microsoft Office PowerPoint</Application>
  <PresentationFormat>Widescreen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Elaine Verney</cp:lastModifiedBy>
  <cp:revision>67</cp:revision>
  <cp:lastPrinted>2022-10-18T08:52:25Z</cp:lastPrinted>
  <dcterms:created xsi:type="dcterms:W3CDTF">2022-10-18T08:33:50Z</dcterms:created>
  <dcterms:modified xsi:type="dcterms:W3CDTF">2023-09-15T09:07:53Z</dcterms:modified>
</cp:coreProperties>
</file>