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26" Type="http://schemas.openxmlformats.org/officeDocument/2006/relationships/image" Target="../media/image23.png"/><Relationship Id="rId39" Type="http://schemas.openxmlformats.org/officeDocument/2006/relationships/image" Target="../media/image36.gif"/><Relationship Id="rId3" Type="http://schemas.openxmlformats.org/officeDocument/2006/relationships/image" Target="../media/image2.jpeg"/><Relationship Id="rId21" Type="http://schemas.openxmlformats.org/officeDocument/2006/relationships/image" Target="../media/image18.png"/><Relationship Id="rId34" Type="http://schemas.openxmlformats.org/officeDocument/2006/relationships/image" Target="../media/image3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jpe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23" Type="http://schemas.openxmlformats.org/officeDocument/2006/relationships/image" Target="../media/image20.gif"/><Relationship Id="rId28" Type="http://schemas.openxmlformats.org/officeDocument/2006/relationships/image" Target="../media/image25.jpeg"/><Relationship Id="rId36" Type="http://schemas.openxmlformats.org/officeDocument/2006/relationships/image" Target="../media/image33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9.pn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Relationship Id="rId35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26" Type="http://schemas.openxmlformats.org/officeDocument/2006/relationships/image" Target="../media/image50.png"/><Relationship Id="rId3" Type="http://schemas.openxmlformats.org/officeDocument/2006/relationships/image" Target="../media/image39.jpeg"/><Relationship Id="rId21" Type="http://schemas.openxmlformats.org/officeDocument/2006/relationships/image" Target="../media/image45.tiff"/><Relationship Id="rId34" Type="http://schemas.openxmlformats.org/officeDocument/2006/relationships/image" Target="../media/image56.jpeg"/><Relationship Id="rId7" Type="http://schemas.openxmlformats.org/officeDocument/2006/relationships/image" Target="../media/image43.jpe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49.png"/><Relationship Id="rId33" Type="http://schemas.openxmlformats.org/officeDocument/2006/relationships/image" Target="../media/image55.jpeg"/><Relationship Id="rId38" Type="http://schemas.openxmlformats.org/officeDocument/2006/relationships/image" Target="../media/image60.tiff"/><Relationship Id="rId2" Type="http://schemas.openxmlformats.org/officeDocument/2006/relationships/image" Target="../media/image38.jpe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10.png"/><Relationship Id="rId24" Type="http://schemas.openxmlformats.org/officeDocument/2006/relationships/image" Target="../media/image48.jpeg"/><Relationship Id="rId32" Type="http://schemas.openxmlformats.org/officeDocument/2006/relationships/image" Target="../media/image54.png"/><Relationship Id="rId37" Type="http://schemas.openxmlformats.org/officeDocument/2006/relationships/image" Target="../media/image59.jpeg"/><Relationship Id="rId5" Type="http://schemas.openxmlformats.org/officeDocument/2006/relationships/image" Target="../media/image41.jpeg"/><Relationship Id="rId15" Type="http://schemas.openxmlformats.org/officeDocument/2006/relationships/image" Target="../media/image13.png"/><Relationship Id="rId23" Type="http://schemas.openxmlformats.org/officeDocument/2006/relationships/image" Target="../media/image47.png"/><Relationship Id="rId28" Type="http://schemas.openxmlformats.org/officeDocument/2006/relationships/image" Target="../media/image30.png"/><Relationship Id="rId36" Type="http://schemas.openxmlformats.org/officeDocument/2006/relationships/image" Target="../media/image58.jpe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53.jpeg"/><Relationship Id="rId4" Type="http://schemas.openxmlformats.org/officeDocument/2006/relationships/image" Target="../media/image40.jpe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46.jpeg"/><Relationship Id="rId27" Type="http://schemas.openxmlformats.org/officeDocument/2006/relationships/image" Target="../media/image51.png"/><Relationship Id="rId30" Type="http://schemas.openxmlformats.org/officeDocument/2006/relationships/image" Target="../media/image52.png"/><Relationship Id="rId35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0" descr="http://www.u.arizona.edu/~yshigena/clari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316872" y="5167724"/>
            <a:ext cx="1178964" cy="92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12" descr="Music Notes Drawing - How To Draw Music Notes Step By Ste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4" t="55975" r="39364" b="17321"/>
          <a:stretch/>
        </p:blipFill>
        <p:spPr bwMode="auto">
          <a:xfrm>
            <a:off x="2482131" y="4693135"/>
            <a:ext cx="446567" cy="6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Music Notes Drawing - How To Draw Music Notes Step By Ste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2" r="48335" b="40551"/>
          <a:stretch/>
        </p:blipFill>
        <p:spPr bwMode="auto">
          <a:xfrm>
            <a:off x="1899371" y="5256908"/>
            <a:ext cx="739705" cy="6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ll about me T-shirt ta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8" y="33492"/>
            <a:ext cx="1153957" cy="94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8" y="1785685"/>
            <a:ext cx="857759" cy="8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51" y="101264"/>
            <a:ext cx="990775" cy="6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12" descr="Music Notes Drawing - How To Draw Music Notes Step By Ste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9" t="12897" b="38654"/>
          <a:stretch/>
        </p:blipFill>
        <p:spPr bwMode="auto">
          <a:xfrm>
            <a:off x="2741564" y="5202654"/>
            <a:ext cx="579103" cy="9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Creative Studies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83425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73517" y="73664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68422" y="781398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66472" y="69993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168" y="3966489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46395" y="3966489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37023" y="394383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9902" y="981386"/>
            <a:ext cx="1343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Elements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of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Art</a:t>
            </a:r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5" name="Picture 17" descr="Paintbrush PNG, Paintbrush Transparent Background - FreeIcons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086">
            <a:off x="3350970" y="368211"/>
            <a:ext cx="5381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74" y="1712952"/>
            <a:ext cx="981031" cy="5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8" descr="Mapping Emotions On The Body: Love Makes Us Warm All Over : Shots - Health  News : NPR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33" y="3534936"/>
            <a:ext cx="1593124" cy="18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94" y="3595212"/>
            <a:ext cx="1146155" cy="80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Picture 5" descr="Roman Centurion Helmet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97" y="125406"/>
            <a:ext cx="1311984" cy="131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5877" y="1471880"/>
            <a:ext cx="682625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46891" y="997630"/>
            <a:ext cx="112223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Collage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Roman </a:t>
            </a:r>
            <a:endParaRPr lang="en-US" sz="14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Mosaics</a:t>
            </a:r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97556" y="1247982"/>
            <a:ext cx="1217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Fauvism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42274" y="4251725"/>
            <a:ext cx="13324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Listening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Skills &amp;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Rhythm</a:t>
            </a:r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7" name="Picture 2" descr="EOS M50 24.2MP 4K Mirrorless Compact System Camera Body with EF-M 15-45mm  f/3.5-6.3 IS STM Lens - Black: Amazon.co.uk: Electronics &amp; Photo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55" y="216492"/>
            <a:ext cx="431168" cy="3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2.jpe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95" y="1104924"/>
            <a:ext cx="1081504" cy="112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The Best Student-Grade Oil Pastels for Beginners in the Medium – ARTnews.com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805" y="2288785"/>
            <a:ext cx="791325" cy="5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Sai Mosaic Art 10mm Square Shaped Assorted Ceramic Mosaic Tiles 100 Gm  Pack. : Amazon.in: Home &amp; Kitche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11" y="130705"/>
            <a:ext cx="772564" cy="6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 descr="Scissors clipart. Free download transparent .PNG | Creazilla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1867" flipH="1">
            <a:off x="4418994" y="333591"/>
            <a:ext cx="574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433" y="61440"/>
            <a:ext cx="467097" cy="6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 descr="Openclipart - Clipping Culture | Glue sticks, Glue, Blue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137">
            <a:off x="5003496" y="167741"/>
            <a:ext cx="574903" cy="51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652354" y="4333068"/>
            <a:ext cx="166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Interpreting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Music</a:t>
            </a:r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105215" y="4084616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Exploring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Instruments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of the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Orchestra</a:t>
            </a:r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718965" y="2352503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94833" y="2356151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903433" y="2330128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48614" y="3473954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014115" y="3467980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542401" y="3456548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10" descr="http://0f9837bb1d8aa610a84a-102a6ca990457d67fd96fbe768cb23f2.r50.cf3.rackcdn.com/catalog/product/cache/1/image/9df78eab33525d08d6e5fb8d27136e95/y/a/yamaha-ytr-3335-trumpet-lacquered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0170542" y="5801841"/>
            <a:ext cx="916351" cy="91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14" descr="http://www.trixondrumsusa.com/wp-content/uploads/2010/11/trixon_concertTimpani_32a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1097130" y="5580984"/>
            <a:ext cx="882419" cy="102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10" descr="violin-png-image-33214_1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22" y="3705162"/>
            <a:ext cx="1041540" cy="127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http://staff.tuhsd.k12.az.us/sidler/Intro_Comp_Art/images/ink-scumbling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97" y="4524848"/>
            <a:ext cx="397014" cy="7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Pastel Scumbli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1" y="5605329"/>
            <a:ext cx="532818" cy="45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4"/>
          <a:stretch/>
        </p:blipFill>
        <p:spPr>
          <a:xfrm>
            <a:off x="5465674" y="5367324"/>
            <a:ext cx="862553" cy="784833"/>
          </a:xfrm>
          <a:prstGeom prst="rect">
            <a:avLst/>
          </a:prstGeom>
        </p:spPr>
      </p:pic>
      <p:pic>
        <p:nvPicPr>
          <p:cNvPr id="61" name="Picture 2" descr="World Rhythm HD-8 Hand Drum - 8 inch Pre-tuned Frame Drum - Beater Included - Authentic Goatskin Drum Head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01" y="4539240"/>
            <a:ext cx="899154" cy="7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 descr="Entre las cuatro cuerdas del ch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80" y="3800462"/>
            <a:ext cx="1803221" cy="18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tring Instruments – Classics for 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689" y="5624269"/>
            <a:ext cx="1000214" cy="10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Ukulele by Gear4music at Gear4mus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44" y="5132269"/>
            <a:ext cx="1101526" cy="110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Sunday Gospel Singing – RMM Product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3"/>
          <a:stretch/>
        </p:blipFill>
        <p:spPr bwMode="auto">
          <a:xfrm rot="20786176">
            <a:off x="4944579" y="3771187"/>
            <a:ext cx="1704322" cy="13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197" y="1913564"/>
            <a:ext cx="360773" cy="4810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619">
            <a:off x="10619627" y="1165210"/>
            <a:ext cx="498891" cy="374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08" y="78383"/>
            <a:ext cx="530921" cy="6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Creative Studies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04899" y="769498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43201" y="3879152"/>
            <a:ext cx="1748058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92144" y="389883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11724" y="1252518"/>
            <a:ext cx="1770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Gustav Klimt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53694" y="4261305"/>
            <a:ext cx="1668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Pop/Soul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Music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Ukulele Practical</a:t>
            </a:r>
            <a:endParaRPr lang="en-US" sz="1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93301" y="1105351"/>
            <a:ext cx="1298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Collage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Eric Carle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Minibeasts</a:t>
            </a:r>
            <a:endParaRPr lang="en-US" sz="14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16754" y="4126818"/>
            <a:ext cx="19193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Gospel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Songs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Keyboard Practical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68689" y="1034296"/>
            <a:ext cx="139172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Mixed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Media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Stained Glass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Windows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140117" y="4353105"/>
            <a:ext cx="163987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Improvising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Classical Music</a:t>
            </a:r>
          </a:p>
        </p:txBody>
      </p:sp>
      <p:pic>
        <p:nvPicPr>
          <p:cNvPr id="31" name="Picture 30" descr="window2.tif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1059424"/>
            <a:ext cx="651075" cy="878601"/>
          </a:xfrm>
          <a:prstGeom prst="rect">
            <a:avLst/>
          </a:prstGeom>
        </p:spPr>
      </p:pic>
      <p:pic>
        <p:nvPicPr>
          <p:cNvPr id="34" name="Picture 11" descr="The Best Student-Grade Oil Pastels for Beginners in the Medium – ARTnews.com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5" y="2389305"/>
            <a:ext cx="488278" cy="3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5" y="2150838"/>
            <a:ext cx="678320" cy="55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6" name="Picture 6" descr="van_Gogh_Still life_Vase with twelve sunflowers 188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09" y="121328"/>
            <a:ext cx="708792" cy="86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63" y="233278"/>
            <a:ext cx="728345" cy="42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13" y="55859"/>
            <a:ext cx="958253" cy="659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7" name="Content Placeholder 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09" y="2357673"/>
            <a:ext cx="725161" cy="527252"/>
          </a:xfrm>
          <a:prstGeom prst="rect">
            <a:avLst/>
          </a:prstGeom>
        </p:spPr>
      </p:pic>
      <p:pic>
        <p:nvPicPr>
          <p:cNvPr id="138" name="Picture 15" descr="Openclipart - Clipping Culture | Glue sticks, Glue, Blu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137">
            <a:off x="8025856" y="1586504"/>
            <a:ext cx="574903" cy="51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20" descr="Scissors clipart. Free download transparent .PNG | Creazilla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1867" flipH="1">
            <a:off x="7639396" y="1322894"/>
            <a:ext cx="574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Rectangle 139"/>
          <p:cNvSpPr/>
          <p:nvPr/>
        </p:nvSpPr>
        <p:spPr>
          <a:xfrm rot="289187">
            <a:off x="7950805" y="848022"/>
            <a:ext cx="452452" cy="238743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/>
          <p:cNvSpPr/>
          <p:nvPr/>
        </p:nvSpPr>
        <p:spPr>
          <a:xfrm rot="19804908">
            <a:off x="7965482" y="2211454"/>
            <a:ext cx="501870" cy="229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 rot="2592012">
            <a:off x="8248608" y="2367896"/>
            <a:ext cx="393866" cy="218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/>
          <p:cNvSpPr/>
          <p:nvPr/>
        </p:nvSpPr>
        <p:spPr>
          <a:xfrm rot="21080374">
            <a:off x="7957937" y="2502854"/>
            <a:ext cx="431797" cy="21284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/>
          <p:cNvSpPr/>
          <p:nvPr/>
        </p:nvSpPr>
        <p:spPr>
          <a:xfrm rot="2666623">
            <a:off x="8061545" y="1084548"/>
            <a:ext cx="427458" cy="2719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601">
            <a:off x="9620700" y="2295580"/>
            <a:ext cx="1010154" cy="285847"/>
          </a:xfrm>
          <a:prstGeom prst="rect">
            <a:avLst/>
          </a:prstGeom>
        </p:spPr>
      </p:pic>
      <p:pic>
        <p:nvPicPr>
          <p:cNvPr id="52" name="Picture 22" descr="Walking on Sunshine - Etsy Australia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71" y="3708400"/>
            <a:ext cx="1277664" cy="10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appy' logo | What's new in design digital culture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909">
            <a:off x="946003" y="4617795"/>
            <a:ext cx="920794" cy="7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9783442095582: Don't worry, be happy.: 3442095581 - AbeBooks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23" y="5326378"/>
            <a:ext cx="762780" cy="11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61 Keys Electronic Full Size Keyboard Digital MP3 Music Piano Microphone UK  Plug | eBay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50" y="4969623"/>
            <a:ext cx="1000636" cy="10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 flipV="1">
            <a:off x="1783839" y="2352503"/>
            <a:ext cx="253512" cy="46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415745" y="2359784"/>
            <a:ext cx="271359" cy="49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887590" y="3379019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058554" y="3379019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0616738" y="3394971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8776919" y="2384803"/>
            <a:ext cx="230425" cy="388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Picture 8" descr="gustav_klimt_lebensbaum.jpg klimt image by laisymalaise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02" y="218522"/>
            <a:ext cx="866419" cy="115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 descr="http://msshepherdsartroom.weebly.com/uploads/8/9/8/2/89826333/repousse1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t="18031" r="15690" b="17117"/>
          <a:stretch/>
        </p:blipFill>
        <p:spPr bwMode="auto">
          <a:xfrm>
            <a:off x="6864626" y="1780357"/>
            <a:ext cx="807275" cy="7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10016" r="20907" b="10756"/>
          <a:stretch/>
        </p:blipFill>
        <p:spPr bwMode="auto">
          <a:xfrm>
            <a:off x="3819784" y="1690734"/>
            <a:ext cx="876823" cy="93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E2098C9-92CD-0F4F-B57E-B9FAD61365E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103146" y="388514"/>
            <a:ext cx="799317" cy="9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68</Words>
  <Application>Microsoft Office PowerPoint</Application>
  <PresentationFormat>Widescreen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Sarah Crank</cp:lastModifiedBy>
  <cp:revision>41</cp:revision>
  <cp:lastPrinted>2022-10-18T08:52:25Z</cp:lastPrinted>
  <dcterms:created xsi:type="dcterms:W3CDTF">2022-10-18T08:33:50Z</dcterms:created>
  <dcterms:modified xsi:type="dcterms:W3CDTF">2023-09-19T11:36:14Z</dcterms:modified>
</cp:coreProperties>
</file>