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14.jpg" ContentType="image/png"/>
  <Override PartName="/ppt/media/image28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png"/><Relationship Id="rId18" Type="http://schemas.openxmlformats.org/officeDocument/2006/relationships/image" Target="../media/image15.jpg"/><Relationship Id="rId26" Type="http://schemas.openxmlformats.org/officeDocument/2006/relationships/image" Target="../media/image23.jpg"/><Relationship Id="rId3" Type="http://schemas.openxmlformats.org/officeDocument/2006/relationships/image" Target="../media/image2.png"/><Relationship Id="rId21" Type="http://schemas.openxmlformats.org/officeDocument/2006/relationships/image" Target="../media/image18.jp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jpg"/><Relationship Id="rId25" Type="http://schemas.openxmlformats.org/officeDocument/2006/relationships/image" Target="../media/image22.jpg"/><Relationship Id="rId33" Type="http://schemas.openxmlformats.org/officeDocument/2006/relationships/image" Target="../media/image30.jpg"/><Relationship Id="rId2" Type="http://schemas.openxmlformats.org/officeDocument/2006/relationships/image" Target="../media/image1.png"/><Relationship Id="rId16" Type="http://schemas.openxmlformats.org/officeDocument/2006/relationships/image" Target="../media/image13.jpg"/><Relationship Id="rId20" Type="http://schemas.openxmlformats.org/officeDocument/2006/relationships/image" Target="../media/image17.jpg"/><Relationship Id="rId29" Type="http://schemas.openxmlformats.org/officeDocument/2006/relationships/image" Target="../media/image2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24" Type="http://schemas.openxmlformats.org/officeDocument/2006/relationships/image" Target="../media/image21.jpg"/><Relationship Id="rId32" Type="http://schemas.openxmlformats.org/officeDocument/2006/relationships/image" Target="../media/image29.jpg"/><Relationship Id="rId5" Type="http://schemas.openxmlformats.org/officeDocument/2006/relationships/image" Target="../media/image4.png"/><Relationship Id="rId15" Type="http://schemas.openxmlformats.org/officeDocument/2006/relationships/image" Target="../media/image12.jpg"/><Relationship Id="rId23" Type="http://schemas.openxmlformats.org/officeDocument/2006/relationships/image" Target="../media/image20.jpg"/><Relationship Id="rId28" Type="http://schemas.openxmlformats.org/officeDocument/2006/relationships/image" Target="../media/image25.jpg"/><Relationship Id="rId10" Type="http://schemas.openxmlformats.org/officeDocument/2006/relationships/image" Target="../media/image8.png"/><Relationship Id="rId19" Type="http://schemas.openxmlformats.org/officeDocument/2006/relationships/image" Target="../media/image16.jpg"/><Relationship Id="rId31" Type="http://schemas.openxmlformats.org/officeDocument/2006/relationships/image" Target="../media/image28.jp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jpg"/><Relationship Id="rId22" Type="http://schemas.openxmlformats.org/officeDocument/2006/relationships/image" Target="../media/image19.jpg"/><Relationship Id="rId27" Type="http://schemas.openxmlformats.org/officeDocument/2006/relationships/image" Target="../media/image24.jpg"/><Relationship Id="rId30" Type="http://schemas.openxmlformats.org/officeDocument/2006/relationships/image" Target="../media/image27.jp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Food Technology </a:t>
            </a:r>
            <a:r>
              <a:rPr lang="en-GB" sz="3200" b="1" dirty="0" smtClean="0"/>
              <a:t>Year 10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73913" y="2827514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63287" y="781396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026280" y="812683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89932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2458" y="3879153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36327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269103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63287" y="898176"/>
            <a:ext cx="1679171" cy="33855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 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6742449" y="4127734"/>
            <a:ext cx="1475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600" dirty="0"/>
          </a:p>
          <a:p>
            <a:pPr algn="ctr"/>
            <a:endParaRPr lang="en-US" sz="1600" dirty="0" smtClean="0"/>
          </a:p>
          <a:p>
            <a:pPr algn="ctr"/>
            <a:endParaRPr lang="en-US" sz="1600" dirty="0"/>
          </a:p>
          <a:p>
            <a:pPr algn="ctr"/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27" name="Rectangle 26"/>
          <p:cNvSpPr/>
          <p:nvPr/>
        </p:nvSpPr>
        <p:spPr>
          <a:xfrm>
            <a:off x="10370802" y="4017173"/>
            <a:ext cx="147577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600" dirty="0" smtClean="0"/>
          </a:p>
          <a:p>
            <a:pPr algn="ctr"/>
            <a:endParaRPr lang="en-US" sz="1600" dirty="0"/>
          </a:p>
          <a:p>
            <a:pPr algn="ctr"/>
            <a:endParaRPr lang="en-US" sz="1600" dirty="0" smtClean="0"/>
          </a:p>
          <a:p>
            <a:pPr algn="ctr"/>
            <a:endParaRPr lang="en-US" sz="1600" dirty="0"/>
          </a:p>
          <a:p>
            <a:pPr algn="ctr"/>
            <a:r>
              <a:rPr lang="en-US" sz="1600" dirty="0" smtClean="0"/>
              <a:t> </a:t>
            </a:r>
            <a:endParaRPr lang="en-US" sz="1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30" y="86773"/>
            <a:ext cx="771852" cy="6814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5" t="12911" r="8823" b="5115"/>
          <a:stretch/>
        </p:blipFill>
        <p:spPr>
          <a:xfrm>
            <a:off x="3117232" y="2188730"/>
            <a:ext cx="818483" cy="55821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" t="23914" r="3672" b="10185"/>
          <a:stretch/>
        </p:blipFill>
        <p:spPr>
          <a:xfrm>
            <a:off x="2930547" y="155816"/>
            <a:ext cx="890020" cy="63398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3" t="8284" r="11698" b="6805"/>
          <a:stretch/>
        </p:blipFill>
        <p:spPr>
          <a:xfrm>
            <a:off x="643452" y="2060957"/>
            <a:ext cx="645061" cy="66151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286" y="162469"/>
            <a:ext cx="690005" cy="62275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402" y="2114949"/>
            <a:ext cx="949716" cy="63199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" t="3075" b="10516"/>
          <a:stretch/>
        </p:blipFill>
        <p:spPr>
          <a:xfrm>
            <a:off x="6636327" y="139955"/>
            <a:ext cx="914263" cy="62824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1" r="13336"/>
          <a:stretch/>
        </p:blipFill>
        <p:spPr>
          <a:xfrm>
            <a:off x="4133023" y="2157186"/>
            <a:ext cx="817781" cy="5652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2" t="4430" r="4365" b="12453"/>
          <a:stretch/>
        </p:blipFill>
        <p:spPr>
          <a:xfrm>
            <a:off x="10425584" y="1964046"/>
            <a:ext cx="795973" cy="75842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1" t="5091" r="4381" b="10320"/>
          <a:stretch/>
        </p:blipFill>
        <p:spPr>
          <a:xfrm>
            <a:off x="7765076" y="133013"/>
            <a:ext cx="858536" cy="67664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23" y="258436"/>
            <a:ext cx="929226" cy="43082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8" t="5750" r="5362" b="4270"/>
          <a:stretch/>
        </p:blipFill>
        <p:spPr>
          <a:xfrm>
            <a:off x="7805998" y="2111712"/>
            <a:ext cx="635230" cy="63523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8" t="4381" r="7400" b="4156"/>
          <a:stretch/>
        </p:blipFill>
        <p:spPr>
          <a:xfrm>
            <a:off x="9006785" y="3755346"/>
            <a:ext cx="944268" cy="88769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 rotWithShape="1"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5" b="9546"/>
          <a:stretch/>
        </p:blipFill>
        <p:spPr>
          <a:xfrm>
            <a:off x="1640412" y="3656165"/>
            <a:ext cx="950725" cy="74267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561" y="5204952"/>
            <a:ext cx="842209" cy="84220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085" y="5536005"/>
            <a:ext cx="950713" cy="71211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495" y="3591544"/>
            <a:ext cx="859426" cy="81106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703" y="3436830"/>
            <a:ext cx="763501" cy="96201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078" y="5042245"/>
            <a:ext cx="578684" cy="872769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6076" y="5724511"/>
            <a:ext cx="855292" cy="855292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6648444" y="3948484"/>
            <a:ext cx="1679171" cy="33855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 </a:t>
            </a:r>
            <a:endParaRPr lang="en-US" sz="1600" dirty="0"/>
          </a:p>
        </p:txBody>
      </p:sp>
      <p:sp>
        <p:nvSpPr>
          <p:cNvPr id="50" name="Rectangle 49"/>
          <p:cNvSpPr/>
          <p:nvPr/>
        </p:nvSpPr>
        <p:spPr>
          <a:xfrm>
            <a:off x="8639698" y="893287"/>
            <a:ext cx="14946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/>
                <a:solidFill>
                  <a:schemeClr val="accent3"/>
                </a:solidFill>
              </a:rPr>
              <a:t> </a:t>
            </a:r>
            <a:endParaRPr lang="en-US" sz="1600" dirty="0"/>
          </a:p>
        </p:txBody>
      </p:sp>
      <p:sp>
        <p:nvSpPr>
          <p:cNvPr id="51" name="Rectangle 50"/>
          <p:cNvSpPr/>
          <p:nvPr/>
        </p:nvSpPr>
        <p:spPr>
          <a:xfrm>
            <a:off x="4973187" y="917002"/>
            <a:ext cx="1679171" cy="33855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 </a:t>
            </a:r>
            <a:endParaRPr lang="en-US" sz="1600" dirty="0"/>
          </a:p>
        </p:txBody>
      </p:sp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975073"/>
              </p:ext>
            </p:extLst>
          </p:nvPr>
        </p:nvGraphicFramePr>
        <p:xfrm>
          <a:off x="1520982" y="893287"/>
          <a:ext cx="1350795" cy="1295442"/>
        </p:xfrm>
        <a:graphic>
          <a:graphicData uri="http://schemas.openxmlformats.org/drawingml/2006/table">
            <a:tbl>
              <a:tblPr firstRow="1" firstCol="1" bandRow="1"/>
              <a:tblGrid>
                <a:gridCol w="1350795">
                  <a:extLst>
                    <a:ext uri="{9D8B030D-6E8A-4147-A177-3AD203B41FA5}">
                      <a16:colId xmlns:a16="http://schemas.microsoft.com/office/drawing/2014/main" val="867256359"/>
                    </a:ext>
                  </a:extLst>
                </a:gridCol>
              </a:tblGrid>
              <a:tr h="4273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lang="en-GB" sz="1200" b="1" dirty="0" smtClean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Home </a:t>
                      </a:r>
                      <a:r>
                        <a:rPr lang="en-GB" sz="12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cooking skills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407489"/>
                  </a:ext>
                </a:extLst>
              </a:tr>
              <a:tr h="868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Planning a two course meal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Methods of Cookery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5037694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851451"/>
              </p:ext>
            </p:extLst>
          </p:nvPr>
        </p:nvGraphicFramePr>
        <p:xfrm>
          <a:off x="3247361" y="4078740"/>
          <a:ext cx="1350795" cy="1261872"/>
        </p:xfrm>
        <a:graphic>
          <a:graphicData uri="http://schemas.openxmlformats.org/drawingml/2006/table">
            <a:tbl>
              <a:tblPr firstRow="1" firstCol="1" bandRow="1"/>
              <a:tblGrid>
                <a:gridCol w="1350795">
                  <a:extLst>
                    <a:ext uri="{9D8B030D-6E8A-4147-A177-3AD203B41FA5}">
                      <a16:colId xmlns:a16="http://schemas.microsoft.com/office/drawing/2014/main" val="867256359"/>
                    </a:ext>
                  </a:extLst>
                </a:gridCol>
              </a:tblGrid>
              <a:tr h="360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     </a:t>
                      </a:r>
                      <a:r>
                        <a:rPr lang="en-GB" sz="1200" b="1" dirty="0" smtClean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Home </a:t>
                      </a:r>
                      <a:r>
                        <a:rPr lang="en-GB" sz="12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cooking skills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407489"/>
                  </a:ext>
                </a:extLst>
              </a:tr>
              <a:tr h="715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Planning a two course meal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Methods of Cookery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5037694"/>
                  </a:ext>
                </a:extLst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553021"/>
              </p:ext>
            </p:extLst>
          </p:nvPr>
        </p:nvGraphicFramePr>
        <p:xfrm>
          <a:off x="5148113" y="895031"/>
          <a:ext cx="1384409" cy="1406499"/>
        </p:xfrm>
        <a:graphic>
          <a:graphicData uri="http://schemas.openxmlformats.org/drawingml/2006/table">
            <a:tbl>
              <a:tblPr firstRow="1" firstCol="1" bandRow="1"/>
              <a:tblGrid>
                <a:gridCol w="1384409">
                  <a:extLst>
                    <a:ext uri="{9D8B030D-6E8A-4147-A177-3AD203B41FA5}">
                      <a16:colId xmlns:a16="http://schemas.microsoft.com/office/drawing/2014/main" val="1054157850"/>
                    </a:ext>
                  </a:extLst>
                </a:gridCol>
              </a:tblGrid>
              <a:tr h="509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Home cooking skills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659250"/>
                  </a:ext>
                </a:extLst>
              </a:tr>
              <a:tr h="896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Preparing and cooking  two course meal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Healthy </a:t>
                      </a:r>
                      <a:r>
                        <a:rPr lang="en-GB" sz="1200" dirty="0" smtClean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Eating</a:t>
                      </a: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0592005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476219"/>
              </p:ext>
            </p:extLst>
          </p:nvPr>
        </p:nvGraphicFramePr>
        <p:xfrm>
          <a:off x="6806695" y="3956132"/>
          <a:ext cx="1278789" cy="1393193"/>
        </p:xfrm>
        <a:graphic>
          <a:graphicData uri="http://schemas.openxmlformats.org/drawingml/2006/table">
            <a:tbl>
              <a:tblPr firstRow="1" firstCol="1" bandRow="1"/>
              <a:tblGrid>
                <a:gridCol w="1278789">
                  <a:extLst>
                    <a:ext uri="{9D8B030D-6E8A-4147-A177-3AD203B41FA5}">
                      <a16:colId xmlns:a16="http://schemas.microsoft.com/office/drawing/2014/main" val="1223323087"/>
                    </a:ext>
                  </a:extLst>
                </a:gridCol>
              </a:tblGrid>
              <a:tr h="3991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Home cooking skills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2383945"/>
                  </a:ext>
                </a:extLst>
              </a:tr>
              <a:tr h="97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Preparing and cooking  two course meal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Healthy </a:t>
                      </a:r>
                      <a:r>
                        <a:rPr lang="en-GB" sz="1200" dirty="0" smtClean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Eating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847410"/>
                  </a:ext>
                </a:extLst>
              </a:tr>
            </a:tbl>
          </a:graphicData>
        </a:graphic>
      </p:graphicFrame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823332"/>
              </p:ext>
            </p:extLst>
          </p:nvPr>
        </p:nvGraphicFramePr>
        <p:xfrm>
          <a:off x="8689274" y="997348"/>
          <a:ext cx="1494878" cy="1191381"/>
        </p:xfrm>
        <a:graphic>
          <a:graphicData uri="http://schemas.openxmlformats.org/drawingml/2006/table">
            <a:tbl>
              <a:tblPr firstRow="1" firstCol="1" bandRow="1"/>
              <a:tblGrid>
                <a:gridCol w="1494878">
                  <a:extLst>
                    <a:ext uri="{9D8B030D-6E8A-4147-A177-3AD203B41FA5}">
                      <a16:colId xmlns:a16="http://schemas.microsoft.com/office/drawing/2014/main" val="4043867168"/>
                    </a:ext>
                  </a:extLst>
                </a:gridCol>
              </a:tblGrid>
              <a:tr h="4765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Home cooking skills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876482"/>
                  </a:ext>
                </a:extLst>
              </a:tr>
              <a:tr h="714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Economising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Shopping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500928"/>
                  </a:ext>
                </a:extLst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941889"/>
              </p:ext>
            </p:extLst>
          </p:nvPr>
        </p:nvGraphicFramePr>
        <p:xfrm>
          <a:off x="10402546" y="4117761"/>
          <a:ext cx="1494878" cy="1191381"/>
        </p:xfrm>
        <a:graphic>
          <a:graphicData uri="http://schemas.openxmlformats.org/drawingml/2006/table">
            <a:tbl>
              <a:tblPr firstRow="1" firstCol="1" bandRow="1"/>
              <a:tblGrid>
                <a:gridCol w="1494878">
                  <a:extLst>
                    <a:ext uri="{9D8B030D-6E8A-4147-A177-3AD203B41FA5}">
                      <a16:colId xmlns:a16="http://schemas.microsoft.com/office/drawing/2014/main" val="4043867168"/>
                    </a:ext>
                  </a:extLst>
                </a:gridCol>
              </a:tblGrid>
              <a:tr h="4765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Home cooking skills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876482"/>
                  </a:ext>
                </a:extLst>
              </a:tr>
              <a:tr h="714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ourier New" panose="02070309020205020404" pitchFamily="49" charset="0"/>
                        </a:rPr>
                        <a:t>  Passing on information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500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73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Courier New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Gordong Gorst</cp:lastModifiedBy>
  <cp:revision>32</cp:revision>
  <cp:lastPrinted>2022-10-18T08:52:25Z</cp:lastPrinted>
  <dcterms:created xsi:type="dcterms:W3CDTF">2022-10-18T08:33:50Z</dcterms:created>
  <dcterms:modified xsi:type="dcterms:W3CDTF">2023-09-08T12:51:32Z</dcterms:modified>
</cp:coreProperties>
</file>