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4.jpg" ContentType="image/png"/>
  <Override PartName="/ppt/media/image28.jpg" ContentType="image/png"/>
  <Override PartName="/ppt/media/image33.jpg" ContentType="image/png"/>
  <Override PartName="/ppt/media/image36.jpg" ContentType="image/png"/>
  <Override PartName="/ppt/media/image41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18" Type="http://schemas.openxmlformats.org/officeDocument/2006/relationships/image" Target="../media/image15.jpg"/><Relationship Id="rId26" Type="http://schemas.openxmlformats.org/officeDocument/2006/relationships/image" Target="../media/image23.jpg"/><Relationship Id="rId3" Type="http://schemas.openxmlformats.org/officeDocument/2006/relationships/image" Target="../media/image2.png"/><Relationship Id="rId21" Type="http://schemas.openxmlformats.org/officeDocument/2006/relationships/image" Target="../media/image18.jp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jpg"/><Relationship Id="rId25" Type="http://schemas.openxmlformats.org/officeDocument/2006/relationships/image" Target="../media/image22.jpg"/><Relationship Id="rId33" Type="http://schemas.openxmlformats.org/officeDocument/2006/relationships/image" Target="../media/image30.jpg"/><Relationship Id="rId2" Type="http://schemas.openxmlformats.org/officeDocument/2006/relationships/image" Target="../media/image1.png"/><Relationship Id="rId16" Type="http://schemas.openxmlformats.org/officeDocument/2006/relationships/image" Target="../media/image13.jpg"/><Relationship Id="rId20" Type="http://schemas.openxmlformats.org/officeDocument/2006/relationships/image" Target="../media/image17.jpg"/><Relationship Id="rId29" Type="http://schemas.openxmlformats.org/officeDocument/2006/relationships/image" Target="../media/image26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24" Type="http://schemas.openxmlformats.org/officeDocument/2006/relationships/image" Target="../media/image21.jpg"/><Relationship Id="rId32" Type="http://schemas.openxmlformats.org/officeDocument/2006/relationships/image" Target="../media/image29.jpg"/><Relationship Id="rId5" Type="http://schemas.openxmlformats.org/officeDocument/2006/relationships/image" Target="../media/image4.png"/><Relationship Id="rId15" Type="http://schemas.openxmlformats.org/officeDocument/2006/relationships/image" Target="../media/image12.jpg"/><Relationship Id="rId23" Type="http://schemas.openxmlformats.org/officeDocument/2006/relationships/image" Target="../media/image20.jpg"/><Relationship Id="rId28" Type="http://schemas.openxmlformats.org/officeDocument/2006/relationships/image" Target="../media/image25.jpg"/><Relationship Id="rId10" Type="http://schemas.openxmlformats.org/officeDocument/2006/relationships/image" Target="../media/image8.png"/><Relationship Id="rId19" Type="http://schemas.openxmlformats.org/officeDocument/2006/relationships/image" Target="../media/image16.jpg"/><Relationship Id="rId31" Type="http://schemas.openxmlformats.org/officeDocument/2006/relationships/image" Target="../media/image28.jp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jpg"/><Relationship Id="rId22" Type="http://schemas.openxmlformats.org/officeDocument/2006/relationships/image" Target="../media/image19.jpg"/><Relationship Id="rId27" Type="http://schemas.openxmlformats.org/officeDocument/2006/relationships/image" Target="../media/image24.jpg"/><Relationship Id="rId30" Type="http://schemas.openxmlformats.org/officeDocument/2006/relationships/image" Target="../media/image27.jpg"/><Relationship Id="rId8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18" Type="http://schemas.openxmlformats.org/officeDocument/2006/relationships/image" Target="../media/image34.jpg"/><Relationship Id="rId26" Type="http://schemas.openxmlformats.org/officeDocument/2006/relationships/image" Target="../media/image42.jpg"/><Relationship Id="rId3" Type="http://schemas.openxmlformats.org/officeDocument/2006/relationships/image" Target="../media/image2.png"/><Relationship Id="rId21" Type="http://schemas.openxmlformats.org/officeDocument/2006/relationships/image" Target="../media/image37.jp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5.jpg"/><Relationship Id="rId25" Type="http://schemas.openxmlformats.org/officeDocument/2006/relationships/image" Target="../media/image41.jpg"/><Relationship Id="rId33" Type="http://schemas.openxmlformats.org/officeDocument/2006/relationships/image" Target="../media/image49.jpg"/><Relationship Id="rId2" Type="http://schemas.openxmlformats.org/officeDocument/2006/relationships/image" Target="../media/image1.png"/><Relationship Id="rId16" Type="http://schemas.openxmlformats.org/officeDocument/2006/relationships/image" Target="../media/image33.jpg"/><Relationship Id="rId20" Type="http://schemas.openxmlformats.org/officeDocument/2006/relationships/image" Target="../media/image36.jpg"/><Relationship Id="rId29" Type="http://schemas.openxmlformats.org/officeDocument/2006/relationships/image" Target="../media/image4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24" Type="http://schemas.openxmlformats.org/officeDocument/2006/relationships/image" Target="../media/image40.jpg"/><Relationship Id="rId32" Type="http://schemas.openxmlformats.org/officeDocument/2006/relationships/image" Target="../media/image48.jpg"/><Relationship Id="rId5" Type="http://schemas.openxmlformats.org/officeDocument/2006/relationships/image" Target="../media/image4.png"/><Relationship Id="rId15" Type="http://schemas.openxmlformats.org/officeDocument/2006/relationships/image" Target="../media/image32.jpg"/><Relationship Id="rId23" Type="http://schemas.openxmlformats.org/officeDocument/2006/relationships/image" Target="../media/image39.jpg"/><Relationship Id="rId28" Type="http://schemas.openxmlformats.org/officeDocument/2006/relationships/image" Target="../media/image44.jpg"/><Relationship Id="rId10" Type="http://schemas.openxmlformats.org/officeDocument/2006/relationships/image" Target="../media/image8.png"/><Relationship Id="rId19" Type="http://schemas.openxmlformats.org/officeDocument/2006/relationships/image" Target="../media/image35.jpg"/><Relationship Id="rId31" Type="http://schemas.openxmlformats.org/officeDocument/2006/relationships/image" Target="../media/image47.jp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31.jpg"/><Relationship Id="rId22" Type="http://schemas.openxmlformats.org/officeDocument/2006/relationships/image" Target="../media/image38.jpg"/><Relationship Id="rId27" Type="http://schemas.openxmlformats.org/officeDocument/2006/relationships/image" Target="../media/image43.jpg"/><Relationship Id="rId30" Type="http://schemas.openxmlformats.org/officeDocument/2006/relationships/image" Target="../media/image46.jp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Food Technology Year 7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73913" y="2827514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63287" y="781396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26280" y="81268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8993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2458" y="387915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6327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63287" y="898176"/>
            <a:ext cx="1679171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1600" dirty="0"/>
              <a:t>Introduction to </a:t>
            </a:r>
            <a:r>
              <a:rPr lang="en-US" sz="1600" dirty="0" smtClean="0"/>
              <a:t>the kitchen</a:t>
            </a:r>
          </a:p>
          <a:p>
            <a:pPr algn="ctr"/>
            <a:r>
              <a:rPr lang="en-US" sz="1600" dirty="0" smtClean="0"/>
              <a:t>&amp;</a:t>
            </a:r>
          </a:p>
          <a:p>
            <a:pPr algn="ctr"/>
            <a:r>
              <a:rPr lang="en-US" sz="1600" dirty="0" smtClean="0"/>
              <a:t>  Baking</a:t>
            </a:r>
          </a:p>
          <a:p>
            <a:pPr algn="ctr"/>
            <a:r>
              <a:rPr lang="en-US" sz="1600" dirty="0" smtClean="0"/>
              <a:t>(7LA)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3151137" y="3906631"/>
            <a:ext cx="14757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Health </a:t>
            </a:r>
            <a:endParaRPr lang="en-US" sz="1600" dirty="0" smtClean="0"/>
          </a:p>
          <a:p>
            <a:pPr algn="ctr"/>
            <a:r>
              <a:rPr lang="en-US" sz="1600" dirty="0" smtClean="0"/>
              <a:t>&amp; </a:t>
            </a:r>
          </a:p>
          <a:p>
            <a:pPr algn="ctr"/>
            <a:r>
              <a:rPr lang="en-US" sz="1600" dirty="0" smtClean="0"/>
              <a:t>Safety</a:t>
            </a:r>
          </a:p>
          <a:p>
            <a:pPr algn="ctr"/>
            <a:r>
              <a:rPr lang="en-US" sz="1600" dirty="0" smtClean="0"/>
              <a:t>Religious Festivals</a:t>
            </a:r>
          </a:p>
          <a:p>
            <a:pPr algn="ctr"/>
            <a:r>
              <a:rPr lang="en-US" sz="1600" dirty="0"/>
              <a:t>(7LA)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742449" y="4127734"/>
            <a:ext cx="14757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dirty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10370802" y="4017173"/>
            <a:ext cx="14757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 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30" y="86773"/>
            <a:ext cx="771852" cy="6814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5" t="12911" r="8823" b="5115"/>
          <a:stretch/>
        </p:blipFill>
        <p:spPr>
          <a:xfrm>
            <a:off x="3117232" y="2188730"/>
            <a:ext cx="818483" cy="55821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3" t="23914" r="3672" b="10185"/>
          <a:stretch/>
        </p:blipFill>
        <p:spPr>
          <a:xfrm>
            <a:off x="2930547" y="155816"/>
            <a:ext cx="890020" cy="63398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3" t="8284" r="11698" b="6805"/>
          <a:stretch/>
        </p:blipFill>
        <p:spPr>
          <a:xfrm>
            <a:off x="643452" y="2060957"/>
            <a:ext cx="645061" cy="66151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286" y="162469"/>
            <a:ext cx="690005" cy="62275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402" y="2114949"/>
            <a:ext cx="949716" cy="63199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6" t="3075" b="10516"/>
          <a:stretch/>
        </p:blipFill>
        <p:spPr>
          <a:xfrm>
            <a:off x="6636327" y="139955"/>
            <a:ext cx="914263" cy="62824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31" r="13336"/>
          <a:stretch/>
        </p:blipFill>
        <p:spPr>
          <a:xfrm>
            <a:off x="4133023" y="2157186"/>
            <a:ext cx="817781" cy="56528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" t="4430" r="4365" b="12453"/>
          <a:stretch/>
        </p:blipFill>
        <p:spPr>
          <a:xfrm>
            <a:off x="10425584" y="1964046"/>
            <a:ext cx="795973" cy="75842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1" t="5091" r="4381" b="10320"/>
          <a:stretch/>
        </p:blipFill>
        <p:spPr>
          <a:xfrm>
            <a:off x="7765076" y="133013"/>
            <a:ext cx="858536" cy="676644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23" y="258436"/>
            <a:ext cx="929226" cy="43082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8" t="5750" r="5362" b="4270"/>
          <a:stretch/>
        </p:blipFill>
        <p:spPr>
          <a:xfrm>
            <a:off x="7805998" y="2111712"/>
            <a:ext cx="635230" cy="63523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8" t="4381" r="7400" b="4156"/>
          <a:stretch/>
        </p:blipFill>
        <p:spPr>
          <a:xfrm>
            <a:off x="9006785" y="3755346"/>
            <a:ext cx="944268" cy="88769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5" b="9546"/>
          <a:stretch/>
        </p:blipFill>
        <p:spPr>
          <a:xfrm>
            <a:off x="1640412" y="3656165"/>
            <a:ext cx="950725" cy="742676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561" y="5204952"/>
            <a:ext cx="842209" cy="84220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085" y="5536005"/>
            <a:ext cx="950713" cy="712116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495" y="3591544"/>
            <a:ext cx="859426" cy="81106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703" y="3436830"/>
            <a:ext cx="763501" cy="96201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078" y="5042245"/>
            <a:ext cx="578684" cy="872769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6076" y="5724511"/>
            <a:ext cx="855292" cy="855292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6648444" y="3948484"/>
            <a:ext cx="1679171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1600" dirty="0"/>
              <a:t>Introduction </a:t>
            </a:r>
            <a:r>
              <a:rPr lang="en-US" sz="1600" dirty="0" smtClean="0"/>
              <a:t>to the kitchen </a:t>
            </a:r>
          </a:p>
          <a:p>
            <a:pPr algn="ctr"/>
            <a:r>
              <a:rPr lang="en-US" sz="1600" dirty="0" smtClean="0"/>
              <a:t>&amp;</a:t>
            </a:r>
          </a:p>
          <a:p>
            <a:pPr algn="ctr"/>
            <a:r>
              <a:rPr lang="en-US" sz="1600" dirty="0" smtClean="0"/>
              <a:t>  Baking</a:t>
            </a:r>
          </a:p>
          <a:p>
            <a:pPr algn="ctr"/>
            <a:r>
              <a:rPr lang="en-US" sz="1600" dirty="0" smtClean="0"/>
              <a:t>(7SA) 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>
          <a:xfrm>
            <a:off x="10467354" y="3849886"/>
            <a:ext cx="11997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Health </a:t>
            </a:r>
          </a:p>
          <a:p>
            <a:pPr algn="ctr"/>
            <a:r>
              <a:rPr lang="en-US" sz="1600" dirty="0"/>
              <a:t>&amp; </a:t>
            </a:r>
          </a:p>
          <a:p>
            <a:pPr algn="ctr"/>
            <a:r>
              <a:rPr lang="en-US" sz="1600" dirty="0"/>
              <a:t>Safety</a:t>
            </a:r>
          </a:p>
          <a:p>
            <a:pPr algn="ctr"/>
            <a:r>
              <a:rPr lang="en-US" sz="1600" dirty="0"/>
              <a:t>Religious Festivals</a:t>
            </a:r>
          </a:p>
          <a:p>
            <a:pPr algn="ctr"/>
            <a:r>
              <a:rPr lang="en-US" sz="1600" dirty="0"/>
              <a:t>(</a:t>
            </a:r>
            <a:r>
              <a:rPr lang="en-US" sz="1600" dirty="0" smtClean="0"/>
              <a:t>7SA) </a:t>
            </a:r>
            <a:endParaRPr lang="en-US" sz="1600" dirty="0"/>
          </a:p>
        </p:txBody>
      </p:sp>
      <p:sp>
        <p:nvSpPr>
          <p:cNvPr id="50" name="Rectangle 49"/>
          <p:cNvSpPr/>
          <p:nvPr/>
        </p:nvSpPr>
        <p:spPr>
          <a:xfrm>
            <a:off x="8639698" y="893287"/>
            <a:ext cx="149468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n/>
                <a:solidFill>
                  <a:schemeClr val="accent3"/>
                </a:solidFill>
              </a:rPr>
              <a:t> </a:t>
            </a:r>
            <a:r>
              <a:rPr lang="en-US" sz="1600" dirty="0" smtClean="0"/>
              <a:t>Introduction to the kitchen</a:t>
            </a:r>
          </a:p>
          <a:p>
            <a:pPr algn="ctr"/>
            <a:r>
              <a:rPr lang="en-US" sz="1600" dirty="0" smtClean="0"/>
              <a:t>&amp;</a:t>
            </a:r>
          </a:p>
          <a:p>
            <a:pPr algn="ctr"/>
            <a:r>
              <a:rPr lang="en-US" sz="1600" dirty="0" smtClean="0"/>
              <a:t>  </a:t>
            </a:r>
            <a:r>
              <a:rPr lang="en-US" sz="1600" dirty="0"/>
              <a:t>Baking</a:t>
            </a:r>
          </a:p>
          <a:p>
            <a:pPr algn="ctr"/>
            <a:r>
              <a:rPr lang="en-US" sz="1600" dirty="0"/>
              <a:t>(</a:t>
            </a:r>
            <a:r>
              <a:rPr lang="en-US" sz="1600" dirty="0" smtClean="0"/>
              <a:t>7SA) </a:t>
            </a:r>
            <a:endParaRPr lang="en-US" sz="1600" dirty="0"/>
          </a:p>
        </p:txBody>
      </p:sp>
      <p:sp>
        <p:nvSpPr>
          <p:cNvPr id="51" name="Rectangle 50"/>
          <p:cNvSpPr/>
          <p:nvPr/>
        </p:nvSpPr>
        <p:spPr>
          <a:xfrm>
            <a:off x="4973187" y="917002"/>
            <a:ext cx="1679171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1600" dirty="0"/>
              <a:t>Introduction to </a:t>
            </a:r>
            <a:r>
              <a:rPr lang="en-US" sz="1600" dirty="0" smtClean="0"/>
              <a:t>the kitchen</a:t>
            </a:r>
          </a:p>
          <a:p>
            <a:pPr algn="ctr"/>
            <a:r>
              <a:rPr lang="en-US" sz="1600" dirty="0" smtClean="0"/>
              <a:t>&amp;</a:t>
            </a:r>
          </a:p>
          <a:p>
            <a:pPr algn="ctr"/>
            <a:r>
              <a:rPr lang="en-US" sz="1600" dirty="0" smtClean="0"/>
              <a:t>  Baking</a:t>
            </a:r>
          </a:p>
          <a:p>
            <a:pPr algn="ctr"/>
            <a:r>
              <a:rPr lang="en-US" sz="1600" dirty="0" smtClean="0"/>
              <a:t>(7LA)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Food Technology Year 8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63287" y="781396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57156" y="781395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8993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2458" y="387915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6327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04362" y="836833"/>
            <a:ext cx="171193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Designing </a:t>
            </a:r>
            <a:r>
              <a:rPr lang="en-US" sz="1400" dirty="0"/>
              <a:t>a Food </a:t>
            </a:r>
            <a:r>
              <a:rPr lang="en-US" sz="1400" dirty="0" smtClean="0"/>
              <a:t>Outlet</a:t>
            </a:r>
            <a:endParaRPr lang="en-US" sz="1400" dirty="0"/>
          </a:p>
          <a:p>
            <a:pPr algn="ctr"/>
            <a:r>
              <a:rPr lang="en-US" sz="1400" dirty="0" smtClean="0"/>
              <a:t>&amp; </a:t>
            </a:r>
            <a:endParaRPr lang="en-US" sz="1400" dirty="0" smtClean="0"/>
          </a:p>
          <a:p>
            <a:pPr algn="ctr"/>
            <a:r>
              <a:rPr lang="en-US" sz="1400" dirty="0"/>
              <a:t>Mini-Enterprise</a:t>
            </a:r>
          </a:p>
          <a:p>
            <a:pPr algn="ctr"/>
            <a:r>
              <a:rPr lang="en-US" sz="1400" dirty="0" smtClean="0"/>
              <a:t>(</a:t>
            </a:r>
            <a:r>
              <a:rPr lang="en-US" sz="1400" dirty="0" smtClean="0"/>
              <a:t>8CB</a:t>
            </a:r>
            <a:r>
              <a:rPr lang="en-US" sz="1400" dirty="0" smtClean="0"/>
              <a:t>)</a:t>
            </a:r>
            <a:endParaRPr lang="en-US" sz="1400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3059218" y="3921881"/>
            <a:ext cx="16402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Mini-Enterprise</a:t>
            </a:r>
            <a:endParaRPr lang="en-US" sz="1400" dirty="0"/>
          </a:p>
          <a:p>
            <a:pPr algn="ctr"/>
            <a:r>
              <a:rPr lang="en-US" sz="1400" dirty="0"/>
              <a:t>&amp; </a:t>
            </a:r>
            <a:endParaRPr lang="en-US" sz="1400" dirty="0" smtClean="0"/>
          </a:p>
          <a:p>
            <a:pPr algn="ctr"/>
            <a:r>
              <a:rPr lang="en-US" sz="1400" dirty="0"/>
              <a:t>Healthy  Living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 smtClean="0"/>
              <a:t>8CB</a:t>
            </a:r>
            <a:r>
              <a:rPr lang="en-US" sz="1400" dirty="0"/>
              <a:t>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924390" y="854706"/>
            <a:ext cx="17119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6675234" y="4044676"/>
            <a:ext cx="16402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Mini-Enterprise</a:t>
            </a:r>
          </a:p>
          <a:p>
            <a:pPr algn="ctr"/>
            <a:r>
              <a:rPr lang="en-US" sz="1400" dirty="0"/>
              <a:t>&amp; </a:t>
            </a:r>
            <a:endParaRPr lang="en-US" sz="1400" dirty="0"/>
          </a:p>
          <a:p>
            <a:pPr algn="ctr"/>
            <a:r>
              <a:rPr lang="en-US" sz="1400" dirty="0"/>
              <a:t> </a:t>
            </a:r>
            <a:r>
              <a:rPr lang="en-US" sz="1400" dirty="0" smtClean="0">
                <a:cs typeface="Adobe Arabic" panose="02040503050201020203" pitchFamily="18" charset="-78"/>
              </a:rPr>
              <a:t>Designing</a:t>
            </a:r>
            <a:endParaRPr lang="en-US" sz="1400" dirty="0">
              <a:cs typeface="Adobe Arabic" panose="02040503050201020203" pitchFamily="18" charset="-78"/>
            </a:endParaRPr>
          </a:p>
          <a:p>
            <a:pPr algn="ctr"/>
            <a:r>
              <a:rPr lang="en-US" sz="1400" dirty="0">
                <a:cs typeface="Adobe Arabic" panose="02040503050201020203" pitchFamily="18" charset="-78"/>
              </a:rPr>
              <a:t> a Food Outlet</a:t>
            </a:r>
          </a:p>
          <a:p>
            <a:pPr algn="ctr"/>
            <a:r>
              <a:rPr lang="en-US" sz="1400" dirty="0" smtClean="0"/>
              <a:t>(8MS)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4913844" y="864636"/>
            <a:ext cx="17119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Healthy  </a:t>
            </a:r>
            <a:r>
              <a:rPr lang="en-US" sz="1400" dirty="0"/>
              <a:t>Living </a:t>
            </a:r>
            <a:endParaRPr lang="en-US" sz="1400" dirty="0" smtClean="0"/>
          </a:p>
          <a:p>
            <a:pPr algn="ctr"/>
            <a:r>
              <a:rPr lang="en-US" sz="1400" dirty="0" smtClean="0"/>
              <a:t>&amp; </a:t>
            </a:r>
          </a:p>
          <a:p>
            <a:pPr algn="ctr"/>
            <a:r>
              <a:rPr lang="en-US" sz="1400" dirty="0" smtClean="0"/>
              <a:t>Health </a:t>
            </a:r>
            <a:r>
              <a:rPr lang="en-US" sz="1400" dirty="0"/>
              <a:t>and S</a:t>
            </a:r>
            <a:r>
              <a:rPr lang="en-US" sz="1400" dirty="0" smtClean="0"/>
              <a:t>afety</a:t>
            </a:r>
          </a:p>
          <a:p>
            <a:pPr algn="ctr"/>
            <a:r>
              <a:rPr lang="en-US" sz="1400" dirty="0"/>
              <a:t>(8CB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8573548" y="746249"/>
            <a:ext cx="171193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Healthy  Living </a:t>
            </a:r>
            <a:endParaRPr lang="en-US" sz="1400" dirty="0" smtClean="0"/>
          </a:p>
          <a:p>
            <a:pPr algn="ctr"/>
            <a:r>
              <a:rPr lang="en-US" sz="1400" dirty="0" smtClean="0"/>
              <a:t>&amp; </a:t>
            </a:r>
          </a:p>
          <a:p>
            <a:pPr algn="ctr"/>
            <a:r>
              <a:rPr lang="en-US" sz="1400" dirty="0" smtClean="0"/>
              <a:t>Health </a:t>
            </a:r>
            <a:r>
              <a:rPr lang="en-US" sz="1400" dirty="0"/>
              <a:t>and </a:t>
            </a:r>
            <a:r>
              <a:rPr lang="en-US" sz="1400" dirty="0" smtClean="0"/>
              <a:t>safety</a:t>
            </a:r>
          </a:p>
          <a:p>
            <a:pPr algn="ctr"/>
            <a:r>
              <a:rPr lang="en-US" sz="1400" dirty="0" smtClean="0"/>
              <a:t>(8 MS</a:t>
            </a:r>
            <a:r>
              <a:rPr lang="en-US" sz="1400" dirty="0" smtClean="0"/>
              <a:t>)</a:t>
            </a:r>
            <a:endParaRPr lang="en-US" sz="1400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0189698" y="3879152"/>
            <a:ext cx="1711937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Healthy  </a:t>
            </a:r>
            <a:r>
              <a:rPr lang="en-US" sz="1400" dirty="0"/>
              <a:t>Living </a:t>
            </a:r>
            <a:endParaRPr lang="en-US" sz="1400" dirty="0" smtClean="0"/>
          </a:p>
          <a:p>
            <a:pPr algn="ctr"/>
            <a:r>
              <a:rPr lang="en-US" sz="1400" dirty="0" smtClean="0"/>
              <a:t>&amp; </a:t>
            </a:r>
          </a:p>
          <a:p>
            <a:pPr algn="ctr"/>
            <a:r>
              <a:rPr lang="en-US" sz="1400" dirty="0" smtClean="0"/>
              <a:t>Health </a:t>
            </a:r>
            <a:r>
              <a:rPr lang="en-US" sz="1400" dirty="0"/>
              <a:t>and </a:t>
            </a:r>
            <a:r>
              <a:rPr lang="en-US" sz="1400" dirty="0" smtClean="0"/>
              <a:t>safety</a:t>
            </a:r>
          </a:p>
          <a:p>
            <a:pPr algn="ctr"/>
            <a:r>
              <a:rPr lang="en-US" sz="1400" dirty="0" smtClean="0"/>
              <a:t>(8MS)</a:t>
            </a:r>
          </a:p>
          <a:p>
            <a:pPr algn="ctr"/>
            <a:endParaRPr lang="en-US" dirty="0"/>
          </a:p>
          <a:p>
            <a:pPr algn="ctr"/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5" t="7327" r="4756" b="7576"/>
          <a:stretch/>
        </p:blipFill>
        <p:spPr>
          <a:xfrm>
            <a:off x="674948" y="61875"/>
            <a:ext cx="1000546" cy="68437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04"/>
          <a:stretch/>
        </p:blipFill>
        <p:spPr>
          <a:xfrm>
            <a:off x="3193651" y="1973056"/>
            <a:ext cx="762127" cy="74726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887" y="146247"/>
            <a:ext cx="755393" cy="63514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95" y="2151549"/>
            <a:ext cx="657999" cy="59387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89"/>
          <a:stretch/>
        </p:blipFill>
        <p:spPr>
          <a:xfrm>
            <a:off x="6762933" y="110470"/>
            <a:ext cx="712979" cy="7067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971" y="1981786"/>
            <a:ext cx="766373" cy="76637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7" t="1649" r="2394" b="2200"/>
          <a:stretch/>
        </p:blipFill>
        <p:spPr>
          <a:xfrm>
            <a:off x="6833669" y="1952448"/>
            <a:ext cx="571506" cy="76787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347" y="239427"/>
            <a:ext cx="833131" cy="55240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5" t="2386" r="2894" b="8260"/>
          <a:stretch/>
        </p:blipFill>
        <p:spPr>
          <a:xfrm>
            <a:off x="7842452" y="1981786"/>
            <a:ext cx="547278" cy="738532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138" y="1981786"/>
            <a:ext cx="985720" cy="738339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079" y="198560"/>
            <a:ext cx="1359685" cy="56816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3" t="12086" r="7173" b="11874"/>
          <a:stretch/>
        </p:blipFill>
        <p:spPr>
          <a:xfrm>
            <a:off x="9838614" y="198560"/>
            <a:ext cx="612497" cy="54310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2" t="10396" r="12967" b="13142"/>
          <a:stretch/>
        </p:blipFill>
        <p:spPr>
          <a:xfrm>
            <a:off x="782504" y="3571162"/>
            <a:ext cx="785434" cy="752188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523" y="3551394"/>
            <a:ext cx="857486" cy="954104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7" b="6805"/>
          <a:stretch/>
        </p:blipFill>
        <p:spPr>
          <a:xfrm>
            <a:off x="1617031" y="4523603"/>
            <a:ext cx="972802" cy="87122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1" t="13663" r="4738" b="8820"/>
          <a:stretch/>
        </p:blipFill>
        <p:spPr>
          <a:xfrm>
            <a:off x="5208409" y="5134132"/>
            <a:ext cx="878186" cy="702549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512" y="3512635"/>
            <a:ext cx="1121829" cy="840289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216" y="3575332"/>
            <a:ext cx="1211748" cy="80636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480" y="5055469"/>
            <a:ext cx="1217079" cy="789575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0344" y="5875084"/>
            <a:ext cx="1543170" cy="72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4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1925</TotalTime>
  <Words>133</Words>
  <Application>Microsoft Office PowerPoint</Application>
  <PresentationFormat>Widescreen</PresentationFormat>
  <Paragraphs>69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Adobe Arabic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Gordong Gorst</cp:lastModifiedBy>
  <cp:revision>34</cp:revision>
  <cp:lastPrinted>2022-10-18T08:52:25Z</cp:lastPrinted>
  <dcterms:created xsi:type="dcterms:W3CDTF">2022-10-18T08:33:50Z</dcterms:created>
  <dcterms:modified xsi:type="dcterms:W3CDTF">2023-10-25T08:48:56Z</dcterms:modified>
</cp:coreProperties>
</file>