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DF98B-D460-5F21-B3B2-90A0A176E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36F6A0-005F-41CF-4B2C-545A63E8E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CCECED-1419-A32D-C7B0-F2E1D5F28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688C4A-0463-0B70-C1BA-092F16BB9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36575A-6C83-090A-16CA-43BEF3B6E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003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FC909-FE29-BEF9-1562-3F9D8C1CB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26C40-E256-2672-96B3-5519DDDC6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AE241D-CC22-A744-CE85-5EC1A1D0D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24DDA-33F0-EE2A-97D7-13E9FDF91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B6258-1079-5286-3AD2-0074BAA36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2061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64170D-8196-D16B-94CF-04B370E059A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13A10E-0663-A8AB-6B5C-97A3FCEA5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3D35E-D8AD-3CCE-6363-F36886B24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A07A1B-3895-7963-F41D-D0F8E3D6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F4F5C-4328-A647-12CD-57FE87CA9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4002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45D02-B02A-381C-FAB1-60AD5803D2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06C632-6CC7-CCC1-2514-97F510073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4A9142-72F0-42FF-5D23-F54B5753D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9429DF-4D6E-C10A-523E-1A9ED3929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B456CE-EEB3-3C7D-6510-09FBF2AE5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311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11033-1D88-9F9A-386C-7299E09675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F64DA5-A424-18A1-3DFC-DEA18BE22B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D1799C-857D-369B-E6B2-4603A19592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012EC7-E411-25A5-06A2-9759A3688D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76AB6-45BF-AD82-B6FD-96E38A8CD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092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98EC64-B090-E403-463C-4CBA629A6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AEBC39-1878-6119-3979-4AA77E4672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42D7D8-AA99-F80F-8195-F74A291B66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B1CB21-F2EE-B097-1ED5-D6A163CAA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8BB3BE-3261-D65D-7461-AD5AB95C3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02648-634C-1888-AF4F-0C4F75D54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1065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7E0C5-5FF8-7E9E-D867-1EB4F9D5D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F50E0-C918-35B6-5575-DBFD4F3E5D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907DA1-46C7-4B6C-A6C3-2BB43B3F32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E6BC30-435F-54DB-C1C8-9FB3FC73F17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EFC62C-4950-8619-6E90-56753FCED3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A78CFC-DE89-BFF8-270D-11F0DAE0F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62E4B7-2016-33BE-8EF0-7CDACC0A8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F33CC0F-494D-A748-91D6-689CB962B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7573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45D27-485D-9ED5-F040-7ABE34A9E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0FD2F4-446E-DABE-98BD-9707AFD51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2A22D6-AB78-F8C5-CFE2-A46165C00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66F92A-8C16-60D6-C5D5-0585AA31D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112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60C8F0-DBD4-0DE1-39A1-A552BA6BC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E07B63-0EE1-0A9D-A5B5-61E3AA908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0C8490-46CB-76B5-4EAA-96DD46D65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8925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3F74B-4FF3-9D4D-DECF-FEFC411E1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47CD5-DA1D-16E5-D9E2-F2F341FE0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D6189A-0B3D-545A-D653-4C62AB018A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387B7E-3624-ED52-B12B-584876025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CD0E8-4AC9-1D63-892D-E4E6371F61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2B785F-5AE8-9881-1F71-54AAE7426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9274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E46DD-635B-FD89-C39C-3AAAB53B1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37B3C2-18CA-D862-95BD-0B85AC2280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CCC346-A63B-0D2C-B609-7F68E256D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660ACA-38FC-1EC6-FB4C-4659D04D3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2D41FA-246F-7C9C-D263-96AE98829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2CCA3F-109A-92A9-6DDB-966F3EEC8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274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5840EF-99E8-CE54-D9E2-F9EF809F9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8CFFC7-BFC3-7386-C97B-F9BC75D9A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E77C75-2234-AD86-BF65-8FE0EB9BEE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2BC59-AB9E-4AD9-9E99-6BFCC1161129}" type="datetimeFigureOut">
              <a:rPr lang="en-GB" smtClean="0"/>
              <a:t>23/10/2024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CC8B86-539D-A93D-8AAE-4FBFB851B6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447A68-C06F-57DD-0B0C-301879015B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119E3F-8D64-45A2-9E2F-3D2037EFC4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6515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13" Type="http://schemas.openxmlformats.org/officeDocument/2006/relationships/image" Target="../media/image10.png"/><Relationship Id="rId18" Type="http://schemas.openxmlformats.org/officeDocument/2006/relationships/image" Target="../media/image15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microsoft.com/office/2007/relationships/hdphoto" Target="../media/hdphoto2.wdp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jpe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.png"/><Relationship Id="rId18" Type="http://schemas.openxmlformats.org/officeDocument/2006/relationships/image" Target="../media/image9.png"/><Relationship Id="rId3" Type="http://schemas.openxmlformats.org/officeDocument/2006/relationships/image" Target="../media/image19.jpeg"/><Relationship Id="rId21" Type="http://schemas.openxmlformats.org/officeDocument/2006/relationships/image" Target="../media/image11.png"/><Relationship Id="rId7" Type="http://schemas.openxmlformats.org/officeDocument/2006/relationships/image" Target="../media/image23.jpeg"/><Relationship Id="rId12" Type="http://schemas.openxmlformats.org/officeDocument/2006/relationships/image" Target="../media/image4.png"/><Relationship Id="rId17" Type="http://schemas.openxmlformats.org/officeDocument/2006/relationships/image" Target="../media/image8.png"/><Relationship Id="rId2" Type="http://schemas.openxmlformats.org/officeDocument/2006/relationships/image" Target="../media/image18.png"/><Relationship Id="rId16" Type="http://schemas.openxmlformats.org/officeDocument/2006/relationships/image" Target="../media/image7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3.png"/><Relationship Id="rId5" Type="http://schemas.openxmlformats.org/officeDocument/2006/relationships/image" Target="../media/image21.png"/><Relationship Id="rId15" Type="http://schemas.microsoft.com/office/2007/relationships/hdphoto" Target="../media/hdphoto1.wdp"/><Relationship Id="rId23" Type="http://schemas.openxmlformats.org/officeDocument/2006/relationships/image" Target="../media/image27.jpeg"/><Relationship Id="rId10" Type="http://schemas.openxmlformats.org/officeDocument/2006/relationships/image" Target="../media/image2.png"/><Relationship Id="rId19" Type="http://schemas.microsoft.com/office/2007/relationships/hdphoto" Target="../media/hdphoto2.wdp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6.png"/><Relationship Id="rId22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5.png"/><Relationship Id="rId18" Type="http://schemas.openxmlformats.org/officeDocument/2006/relationships/image" Target="../media/image9.png"/><Relationship Id="rId3" Type="http://schemas.openxmlformats.org/officeDocument/2006/relationships/image" Target="../media/image19.jpeg"/><Relationship Id="rId21" Type="http://schemas.openxmlformats.org/officeDocument/2006/relationships/image" Target="../media/image11.png"/><Relationship Id="rId7" Type="http://schemas.openxmlformats.org/officeDocument/2006/relationships/image" Target="../media/image23.jpeg"/><Relationship Id="rId12" Type="http://schemas.openxmlformats.org/officeDocument/2006/relationships/image" Target="../media/image4.png"/><Relationship Id="rId17" Type="http://schemas.openxmlformats.org/officeDocument/2006/relationships/image" Target="../media/image8.png"/><Relationship Id="rId2" Type="http://schemas.openxmlformats.org/officeDocument/2006/relationships/image" Target="../media/image18.png"/><Relationship Id="rId16" Type="http://schemas.openxmlformats.org/officeDocument/2006/relationships/image" Target="../media/image7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11" Type="http://schemas.openxmlformats.org/officeDocument/2006/relationships/image" Target="../media/image3.png"/><Relationship Id="rId5" Type="http://schemas.openxmlformats.org/officeDocument/2006/relationships/image" Target="../media/image21.png"/><Relationship Id="rId15" Type="http://schemas.microsoft.com/office/2007/relationships/hdphoto" Target="../media/hdphoto1.wdp"/><Relationship Id="rId23" Type="http://schemas.openxmlformats.org/officeDocument/2006/relationships/image" Target="../media/image27.jpeg"/><Relationship Id="rId10" Type="http://schemas.openxmlformats.org/officeDocument/2006/relationships/image" Target="../media/image2.png"/><Relationship Id="rId19" Type="http://schemas.microsoft.com/office/2007/relationships/hdphoto" Target="../media/hdphoto2.wdp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6.png"/><Relationship Id="rId22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what is the area of a Shape? Definition, Formula, Examples, Fac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29" y="145896"/>
            <a:ext cx="3438963" cy="1167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  Maths Year 8 (LQ) WRM 5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                   Autumn   		           		Spring 		                             Summer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257909" y="750292"/>
            <a:ext cx="3905869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778000" y="483565"/>
            <a:ext cx="3363336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428417" y="4518690"/>
            <a:ext cx="4036719" cy="157110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V="1">
            <a:off x="2769136" y="2331765"/>
            <a:ext cx="347635" cy="47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8555591" y="2090650"/>
            <a:ext cx="802705" cy="749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5" idx="2"/>
          </p:cNvCxnSpPr>
          <p:nvPr/>
        </p:nvCxnSpPr>
        <p:spPr>
          <a:xfrm>
            <a:off x="6246350" y="3399905"/>
            <a:ext cx="840934" cy="1100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608083" y="1135117"/>
            <a:ext cx="2910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Place value</a:t>
            </a:r>
          </a:p>
          <a:p>
            <a:r>
              <a:rPr lang="en-GB" dirty="0"/>
              <a:t>Addition &amp; subtraction</a:t>
            </a:r>
          </a:p>
          <a:p>
            <a:r>
              <a:rPr lang="en-GB" dirty="0"/>
              <a:t>Area</a:t>
            </a:r>
          </a:p>
          <a:p>
            <a:r>
              <a:rPr lang="en-GB" dirty="0"/>
              <a:t>Multiplication and division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854906" y="4511379"/>
            <a:ext cx="35033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Multiplication &amp; division </a:t>
            </a:r>
          </a:p>
          <a:p>
            <a:r>
              <a:rPr lang="en-GB" dirty="0"/>
              <a:t>Length &amp; perimeter</a:t>
            </a:r>
          </a:p>
          <a:p>
            <a:r>
              <a:rPr lang="en-GB" dirty="0"/>
              <a:t>Fractions</a:t>
            </a:r>
          </a:p>
          <a:p>
            <a:r>
              <a:rPr lang="en-GB" dirty="0"/>
              <a:t>Decimals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878047" y="452291"/>
            <a:ext cx="35033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Decimals</a:t>
            </a:r>
          </a:p>
          <a:p>
            <a:r>
              <a:rPr lang="en-GB" sz="1600" dirty="0"/>
              <a:t>Money </a:t>
            </a:r>
          </a:p>
          <a:p>
            <a:r>
              <a:rPr lang="en-GB" sz="1600" dirty="0"/>
              <a:t>Time </a:t>
            </a:r>
          </a:p>
          <a:p>
            <a:r>
              <a:rPr lang="en-GB" sz="1600" dirty="0"/>
              <a:t>Shape</a:t>
            </a:r>
          </a:p>
          <a:p>
            <a:r>
              <a:rPr lang="en-GB" sz="1600" dirty="0"/>
              <a:t>Statistics</a:t>
            </a:r>
          </a:p>
          <a:p>
            <a:r>
              <a:rPr lang="en-GB" sz="1600" dirty="0"/>
              <a:t>Position and direction</a:t>
            </a:r>
          </a:p>
        </p:txBody>
      </p:sp>
      <p:sp>
        <p:nvSpPr>
          <p:cNvPr id="3" name="AutoShape 2" descr="IXL | Fractions overvie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91776" y="3607989"/>
            <a:ext cx="1432614" cy="1432614"/>
          </a:xfrm>
          <a:prstGeom prst="rect">
            <a:avLst/>
          </a:prstGeom>
        </p:spPr>
      </p:pic>
      <p:pic>
        <p:nvPicPr>
          <p:cNvPr id="1030" name="Picture 6" descr="24 Counting Money Uk Illustrations &amp; Clip Art - iStock"/>
          <p:cNvPicPr>
            <a:picLocks noChangeAspect="1" noChangeArrowheads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48"/>
          <a:stretch/>
        </p:blipFill>
        <p:spPr bwMode="auto">
          <a:xfrm>
            <a:off x="9846279" y="3569833"/>
            <a:ext cx="2143125" cy="196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628067" y="3480352"/>
            <a:ext cx="2800350" cy="1638300"/>
          </a:xfrm>
          <a:prstGeom prst="rect">
            <a:avLst/>
          </a:prstGeom>
        </p:spPr>
      </p:pic>
      <p:pic>
        <p:nvPicPr>
          <p:cNvPr id="1032" name="Picture 8" descr="Maths Year Group: 1 1 1 Add Subtract"/>
          <p:cNvPicPr>
            <a:picLocks noChangeAspect="1" noChangeArrowheads="1"/>
          </p:cNvPicPr>
          <p:nvPr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912" b="49869"/>
          <a:stretch/>
        </p:blipFill>
        <p:spPr bwMode="auto">
          <a:xfrm>
            <a:off x="5664917" y="1668924"/>
            <a:ext cx="1273832" cy="902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9"/>
          <a:srcRect l="49174" t="49270"/>
          <a:stretch/>
        </p:blipFill>
        <p:spPr>
          <a:xfrm>
            <a:off x="10352586" y="5799970"/>
            <a:ext cx="1292608" cy="91325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19"/>
          <a:srcRect t="49786" r="50413"/>
          <a:stretch/>
        </p:blipFill>
        <p:spPr>
          <a:xfrm>
            <a:off x="2854885" y="5086359"/>
            <a:ext cx="1261078" cy="90395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9"/>
          <a:srcRect l="49587" b="50146"/>
          <a:stretch/>
        </p:blipFill>
        <p:spPr>
          <a:xfrm>
            <a:off x="7759399" y="3510555"/>
            <a:ext cx="1282097" cy="89748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36669" y="366060"/>
            <a:ext cx="2901230" cy="83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471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837" y="78630"/>
            <a:ext cx="2057610" cy="814952"/>
          </a:xfrm>
          <a:prstGeom prst="rect">
            <a:avLst/>
          </a:prstGeom>
        </p:spPr>
      </p:pic>
      <p:pic>
        <p:nvPicPr>
          <p:cNvPr id="1032" name="Picture 8" descr="Year 1 - Read, write and interpret mathematical statements involving  addition (+), subtraction (–) and equals (=) signs (2) - Master The  Curricul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51718" r="59738" b="33182"/>
          <a:stretch/>
        </p:blipFill>
        <p:spPr bwMode="auto">
          <a:xfrm>
            <a:off x="3382075" y="78629"/>
            <a:ext cx="1296537" cy="73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Set of 5 Student Clocks – Smart Kid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" r="1548" b="4876"/>
          <a:stretch/>
        </p:blipFill>
        <p:spPr bwMode="auto">
          <a:xfrm>
            <a:off x="8811808" y="4428507"/>
            <a:ext cx="1688026" cy="156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Multiplication Square 12 by 12 - KS1 Resource (teacher made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t="17359" r="62621" b="20843"/>
          <a:stretch/>
        </p:blipFill>
        <p:spPr bwMode="auto">
          <a:xfrm>
            <a:off x="10884008" y="1198412"/>
            <a:ext cx="874100" cy="93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tandard Units of Measurement | Units for Length, Weight &amp; Time - Video &amp;  Lesson Transcript | Study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3" t="-1" r="6870" b="13629"/>
          <a:stretch/>
        </p:blipFill>
        <p:spPr bwMode="auto">
          <a:xfrm>
            <a:off x="10913142" y="3879155"/>
            <a:ext cx="977463" cy="138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5609" y="163477"/>
            <a:ext cx="1106175" cy="47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lace Value | Place, Place Value and Face Value | Grouping the Digi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26" y="1655798"/>
            <a:ext cx="860077" cy="106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lace Value Concept &amp; Examples | How to Find the Value of a Digit's Place -  Video &amp; Lesson Transcript | Study.co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778" y="337431"/>
            <a:ext cx="1283549" cy="8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Maths Year 8 (MS) WRM 2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 		Autumn   		           Spring 			Summer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81799" y="781394"/>
            <a:ext cx="2932171" cy="15711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40287" y="1003368"/>
            <a:ext cx="3197818" cy="1622724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68217" y="3976594"/>
            <a:ext cx="4254131" cy="191970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9396" y="960358"/>
            <a:ext cx="2341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Place Value    </a:t>
            </a:r>
          </a:p>
          <a:p>
            <a:r>
              <a:rPr lang="en-GB" dirty="0"/>
              <a:t>Addition &amp; subtraction</a:t>
            </a:r>
          </a:p>
          <a:p>
            <a:r>
              <a:rPr lang="en-GB" dirty="0"/>
              <a:t>Geometry (shape)</a:t>
            </a:r>
          </a:p>
          <a:p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769136" y="2331765"/>
            <a:ext cx="347635" cy="47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endCxn id="9" idx="0"/>
          </p:cNvCxnSpPr>
          <p:nvPr/>
        </p:nvCxnSpPr>
        <p:spPr>
          <a:xfrm>
            <a:off x="5977719" y="3420640"/>
            <a:ext cx="17564" cy="555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8555591" y="2618664"/>
            <a:ext cx="256217" cy="221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K.7 Length, Weight, Capacity - Lessons - Blendspace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9797" r="38035" b="12346"/>
          <a:stretch/>
        </p:blipFill>
        <p:spPr bwMode="auto">
          <a:xfrm>
            <a:off x="1136486" y="3665728"/>
            <a:ext cx="1408386" cy="146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4273651" y="3836290"/>
            <a:ext cx="23624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Length &amp; height</a:t>
            </a:r>
          </a:p>
          <a:p>
            <a:r>
              <a:rPr lang="en-US" dirty="0"/>
              <a:t>Mass, capacity and temperature </a:t>
            </a:r>
          </a:p>
          <a:p>
            <a:r>
              <a:rPr lang="en-US" dirty="0"/>
              <a:t>Money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Multiplication &amp; division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429875" y="1141336"/>
            <a:ext cx="31169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Fractions</a:t>
            </a:r>
          </a:p>
          <a:p>
            <a:r>
              <a:rPr lang="en-US" dirty="0"/>
              <a:t>Geometry (position &amp;direction)</a:t>
            </a:r>
          </a:p>
          <a:p>
            <a:r>
              <a:rPr lang="en-US" dirty="0"/>
              <a:t>Time</a:t>
            </a:r>
          </a:p>
          <a:p>
            <a:r>
              <a:rPr lang="en-US" dirty="0"/>
              <a:t>Statistics </a:t>
            </a:r>
          </a:p>
          <a:p>
            <a:endParaRPr lang="en-US" dirty="0"/>
          </a:p>
        </p:txBody>
      </p:sp>
      <p:sp>
        <p:nvSpPr>
          <p:cNvPr id="46" name="AutoShape 18" descr="How to teach fractions to young children - Maths-Whiz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11960" y="3509692"/>
            <a:ext cx="1366890" cy="58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45,058 Division Sign Stock Photos, Pictures &amp; Royalty-Free Images - iStock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 t="52868" r="8552" b="13467"/>
          <a:stretch/>
        </p:blipFill>
        <p:spPr bwMode="auto">
          <a:xfrm>
            <a:off x="5131126" y="1541117"/>
            <a:ext cx="1665028" cy="75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3837" y="78630"/>
            <a:ext cx="2057610" cy="814952"/>
          </a:xfrm>
          <a:prstGeom prst="rect">
            <a:avLst/>
          </a:prstGeom>
        </p:spPr>
      </p:pic>
      <p:pic>
        <p:nvPicPr>
          <p:cNvPr id="1032" name="Picture 8" descr="Year 1 - Read, write and interpret mathematical statements involving  addition (+), subtraction (–) and equals (=) signs (2) - Master The  Curricul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7" t="51718" r="59738" b="33182"/>
          <a:stretch/>
        </p:blipFill>
        <p:spPr bwMode="auto">
          <a:xfrm>
            <a:off x="3382075" y="78629"/>
            <a:ext cx="1296537" cy="737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Set of 5 Student Clocks – Smart Kid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60" r="1548" b="4876"/>
          <a:stretch/>
        </p:blipFill>
        <p:spPr bwMode="auto">
          <a:xfrm>
            <a:off x="8811808" y="4428507"/>
            <a:ext cx="1688026" cy="156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Multiplication Square 12 by 12 - KS1 Resource (teacher made)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0" t="17359" r="62621" b="20843"/>
          <a:stretch/>
        </p:blipFill>
        <p:spPr bwMode="auto">
          <a:xfrm>
            <a:off x="10884008" y="1198412"/>
            <a:ext cx="874100" cy="935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Standard Units of Measurement | Units for Length, Weight &amp; Time - Video &amp;  Lesson Transcript | Study.com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23" t="-1" r="6870" b="13629"/>
          <a:stretch/>
        </p:blipFill>
        <p:spPr bwMode="auto">
          <a:xfrm>
            <a:off x="10913142" y="3879155"/>
            <a:ext cx="977463" cy="138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5609" y="163477"/>
            <a:ext cx="1106175" cy="475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lace Value | Place, Place Value and Face Value | Grouping the Digi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026" y="1655798"/>
            <a:ext cx="860077" cy="1069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lace Value Concept &amp; Examples | How to Find the Value of a Digit's Place -  Video &amp; Lesson Transcript | Study.com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2778" y="337431"/>
            <a:ext cx="1283549" cy="8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Maths Year 8 (AC) WRM 1/2 </a:t>
            </a:r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>
                <a:solidFill>
                  <a:schemeClr val="tx1"/>
                </a:solidFill>
              </a:rPr>
              <a:t> 		Autumn   		           Spring 			Summer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581799" y="781394"/>
            <a:ext cx="2932171" cy="157110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061278" y="868130"/>
            <a:ext cx="3476827" cy="175796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868217" y="3976594"/>
            <a:ext cx="4254131" cy="210896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909396" y="960358"/>
            <a:ext cx="23418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Place Value    </a:t>
            </a:r>
          </a:p>
          <a:p>
            <a:r>
              <a:rPr lang="en-GB" dirty="0"/>
              <a:t>Addition &amp; subtraction</a:t>
            </a:r>
          </a:p>
          <a:p>
            <a:r>
              <a:rPr lang="en-GB" dirty="0"/>
              <a:t>Geometry (shape)</a:t>
            </a:r>
          </a:p>
          <a:p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769136" y="2331765"/>
            <a:ext cx="347635" cy="47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  <a:endCxn id="9" idx="0"/>
          </p:cNvCxnSpPr>
          <p:nvPr/>
        </p:nvCxnSpPr>
        <p:spPr>
          <a:xfrm>
            <a:off x="5977719" y="3420640"/>
            <a:ext cx="17564" cy="5559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V="1">
            <a:off x="8555591" y="2618664"/>
            <a:ext cx="256217" cy="2211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6" name="Picture 12" descr="K.7 Length, Weight, Capacity - Lessons - Blendspace"/>
          <p:cNvPicPr>
            <a:picLocks noChangeAspect="1" noChangeArrowheads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" t="9797" r="38035" b="12346"/>
          <a:stretch/>
        </p:blipFill>
        <p:spPr bwMode="auto">
          <a:xfrm>
            <a:off x="1136486" y="3665728"/>
            <a:ext cx="1408386" cy="146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4273650" y="3836290"/>
            <a:ext cx="32022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Place value 20 – 1</a:t>
            </a:r>
          </a:p>
          <a:p>
            <a:r>
              <a:rPr lang="en-US" dirty="0"/>
              <a:t>Money -  2</a:t>
            </a:r>
          </a:p>
          <a:p>
            <a:r>
              <a:rPr lang="en-US" dirty="0"/>
              <a:t>Addition &amp; Subtraction – 1 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Multiplication &amp; division – 2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Place value 50 – 1 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Length &amp; height 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Measures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4" name="Rectangle 53"/>
          <p:cNvSpPr/>
          <p:nvPr/>
        </p:nvSpPr>
        <p:spPr>
          <a:xfrm>
            <a:off x="7155882" y="934006"/>
            <a:ext cx="347682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Fractions</a:t>
            </a:r>
          </a:p>
          <a:p>
            <a:r>
              <a:rPr lang="en-US" dirty="0"/>
              <a:t>Multiplication &amp; Division -  2 Geometry (position &amp;direction) </a:t>
            </a:r>
          </a:p>
          <a:p>
            <a:r>
              <a:rPr lang="en-US" dirty="0"/>
              <a:t>Time</a:t>
            </a:r>
          </a:p>
          <a:p>
            <a:r>
              <a:rPr lang="en-US" dirty="0"/>
              <a:t>Statistics – 1 </a:t>
            </a:r>
          </a:p>
          <a:p>
            <a:r>
              <a:rPr lang="en-US"/>
              <a:t>Money - 2</a:t>
            </a:r>
            <a:endParaRPr lang="en-US" dirty="0"/>
          </a:p>
          <a:p>
            <a:endParaRPr lang="en-US" dirty="0"/>
          </a:p>
        </p:txBody>
      </p:sp>
      <p:sp>
        <p:nvSpPr>
          <p:cNvPr id="46" name="AutoShape 18" descr="How to teach fractions to young children - Maths-Whiz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2" name="Picture 10" descr="Green Plus Sign Images – Browse 31,479 Stock Photos, Vectors, and Video |  Adobe Stock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8" t="22910" r="8034" b="21616"/>
          <a:stretch/>
        </p:blipFill>
        <p:spPr bwMode="auto">
          <a:xfrm>
            <a:off x="8311960" y="3509692"/>
            <a:ext cx="1366890" cy="58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45,058 Division Sign Stock Photos, Pictures &amp; Royalty-Free Images - iStock"/>
          <p:cNvPicPr>
            <a:picLocks noChangeAspect="1" noChangeArrowheads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6" t="52868" r="8552" b="13467"/>
          <a:stretch/>
        </p:blipFill>
        <p:spPr bwMode="auto">
          <a:xfrm>
            <a:off x="5131126" y="1541117"/>
            <a:ext cx="1665028" cy="75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5905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173</Words>
  <Application>Microsoft Office PowerPoint</Application>
  <PresentationFormat>Widescreen</PresentationFormat>
  <Paragraphs>50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Jai OConnor</dc:creator>
  <cp:lastModifiedBy>Jai OConnor</cp:lastModifiedBy>
  <cp:revision>2</cp:revision>
  <dcterms:created xsi:type="dcterms:W3CDTF">2024-10-23T09:33:39Z</dcterms:created>
  <dcterms:modified xsi:type="dcterms:W3CDTF">2024-10-23T09:53:57Z</dcterms:modified>
</cp:coreProperties>
</file>