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F98B-D460-5F21-B3B2-90A0A176E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6F6A0-005F-41CF-4B2C-545A63E8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ECED-1419-A32D-C7B0-F2E1D5F2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8C4A-0463-0B70-C1BA-092F16BB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6575A-6C83-090A-16CA-43BEF3B6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C909-FE29-BEF9-1562-3F9D8C1C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26C40-E256-2672-96B3-5519DDDC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E241D-CC22-A744-CE85-5EC1A1D0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4DDA-33F0-EE2A-97D7-13E9FDF9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6258-1079-5286-3AD2-0074BAA3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6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4170D-8196-D16B-94CF-04B370E05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3A10E-0663-A8AB-6B5C-97A3FCEA5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D35E-D8AD-3CCE-6363-F36886B2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7A1B-3895-7963-F41D-D0F8E3D6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F4F5C-4328-A647-12CD-57FE87CA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0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02-B02A-381C-FAB1-60AD5803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6C632-6CC7-CCC1-2514-97F51007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9142-72F0-42FF-5D23-F54B5753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429DF-4D6E-C10A-523E-1A9ED392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56CE-EEB3-3C7D-6510-09FBF2AE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1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1033-1D88-9F9A-386C-7299E096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64DA5-A424-18A1-3DFC-DEA18BE2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799C-857D-369B-E6B2-4603A195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2EC7-E411-25A5-06A2-9759A368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6AB6-45BF-AD82-B6FD-96E38A8C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9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EC64-B090-E403-463C-4CBA629A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BC39-1878-6119-3979-4AA77E467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D7D8-AA99-F80F-8195-F74A291B6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CB21-F2EE-B097-1ED5-D6A163CA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BB3BE-3261-D65D-7461-AD5AB95C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02648-634C-1888-AF4F-0C4F75D5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0C5-5FF8-7E9E-D867-1EB4F9D5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0E0-C918-35B6-5575-DBFD4F3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07DA1-46C7-4B6C-A6C3-2BB43B3F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6BC30-435F-54DB-C1C8-9FB3FC73F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FC62C-4950-8619-6E90-56753FCED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78CFC-DE89-BFF8-270D-11F0DAE0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2E4B7-2016-33BE-8EF0-7CDACC0A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3CC0F-494D-A748-91D6-689CB962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5D27-485D-9ED5-F040-7ABE34A9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FD2F4-446E-DABE-98BD-9707AFD5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A22D6-AB78-F8C5-CFE2-A46165C0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6F92A-8C16-60D6-C5D5-0585AA31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1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0C8F0-DBD4-0DE1-39A1-A552BA6B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07B63-0EE1-0A9D-A5B5-61E3AA90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8490-46CB-76B5-4EAA-96DD46D6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2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F74B-4FF3-9D4D-DECF-FEFC411E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47CD5-DA1D-16E5-D9E2-F2F341FE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189A-0B3D-545A-D653-4C62AB01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87B7E-3624-ED52-B12B-58487602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CD0E8-4AC9-1D63-892D-E4E6371F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B785F-5AE8-9881-1F71-54AAE742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46DD-635B-FD89-C39C-3AAAB53B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7B3C2-18CA-D862-95BD-0B85AC228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CC346-A63B-0D2C-B609-7F68E256D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60ACA-38FC-1EC6-FB4C-4659D04D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1FA-246F-7C9C-D263-96AE9882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CA3F-109A-92A9-6DDB-966F3EEC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840EF-99E8-CE54-D9E2-F9EF809F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CFFC7-BFC3-7386-C97B-F9BC75D9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7C75-2234-AD86-BF65-8FE0EB9BE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BC59-AB9E-4AD9-9E99-6BFCC116112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8B86-539D-A93D-8AAE-4FBFB851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47A68-C06F-57DD-0B0C-301879015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9E3F-8D64-45A2-9E2F-3D2037EFC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9.jpeg"/><Relationship Id="rId21" Type="http://schemas.openxmlformats.org/officeDocument/2006/relationships/image" Target="../media/image11.png"/><Relationship Id="rId7" Type="http://schemas.openxmlformats.org/officeDocument/2006/relationships/image" Target="../media/image23.jpe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8.png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microsoft.com/office/2007/relationships/hdphoto" Target="../media/hdphoto1.wdp"/><Relationship Id="rId23" Type="http://schemas.openxmlformats.org/officeDocument/2006/relationships/image" Target="../media/image27.jpeg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6.png"/><Relationship Id="rId2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9.jpeg"/><Relationship Id="rId21" Type="http://schemas.openxmlformats.org/officeDocument/2006/relationships/image" Target="../media/image11.png"/><Relationship Id="rId7" Type="http://schemas.openxmlformats.org/officeDocument/2006/relationships/image" Target="../media/image23.jpe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8.png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microsoft.com/office/2007/relationships/hdphoto" Target="../media/hdphoto1.wdp"/><Relationship Id="rId23" Type="http://schemas.openxmlformats.org/officeDocument/2006/relationships/image" Target="../media/image27.jpeg"/><Relationship Id="rId10" Type="http://schemas.openxmlformats.org/officeDocument/2006/relationships/image" Target="../media/image2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6.pn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he area of a Shape? Definition, Formula, Examples,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9" y="145896"/>
            <a:ext cx="3438963" cy="1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  Maths Year 8 (LQ) WRM 5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                  Autumn   		           		Spring 		                             Summer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7909" y="750292"/>
            <a:ext cx="390586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78000" y="483565"/>
            <a:ext cx="3363336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417" y="4518690"/>
            <a:ext cx="4036719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55591" y="2090650"/>
            <a:ext cx="802705" cy="74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6246350" y="3399905"/>
            <a:ext cx="840934" cy="110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8083" y="1135117"/>
            <a:ext cx="291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Area</a:t>
            </a:r>
          </a:p>
          <a:p>
            <a:r>
              <a:rPr lang="en-GB" dirty="0"/>
              <a:t>Multiplication and division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906" y="4511379"/>
            <a:ext cx="350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Multiplication &amp; division </a:t>
            </a:r>
          </a:p>
          <a:p>
            <a:r>
              <a:rPr lang="en-GB" dirty="0"/>
              <a:t>Length &amp; perimeter</a:t>
            </a:r>
          </a:p>
          <a:p>
            <a:r>
              <a:rPr lang="en-GB" dirty="0"/>
              <a:t>Fractions</a:t>
            </a:r>
          </a:p>
          <a:p>
            <a:r>
              <a:rPr lang="en-GB" dirty="0"/>
              <a:t>Decimals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78047" y="452291"/>
            <a:ext cx="350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Decimals</a:t>
            </a:r>
          </a:p>
          <a:p>
            <a:r>
              <a:rPr lang="en-GB" sz="1600" dirty="0"/>
              <a:t>Money </a:t>
            </a:r>
          </a:p>
          <a:p>
            <a:r>
              <a:rPr lang="en-GB" sz="1600" dirty="0"/>
              <a:t>Time </a:t>
            </a:r>
          </a:p>
          <a:p>
            <a:r>
              <a:rPr lang="en-GB" sz="1600" dirty="0"/>
              <a:t>Shape</a:t>
            </a:r>
          </a:p>
          <a:p>
            <a:r>
              <a:rPr lang="en-GB" sz="1600" dirty="0"/>
              <a:t>Statistics</a:t>
            </a:r>
          </a:p>
          <a:p>
            <a:r>
              <a:rPr lang="en-GB" sz="1600" dirty="0"/>
              <a:t>Position and direction</a:t>
            </a:r>
          </a:p>
        </p:txBody>
      </p:sp>
      <p:sp>
        <p:nvSpPr>
          <p:cNvPr id="3" name="AutoShape 2" descr="IXL | Fractions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76" y="3607989"/>
            <a:ext cx="1432614" cy="1432614"/>
          </a:xfrm>
          <a:prstGeom prst="rect">
            <a:avLst/>
          </a:prstGeom>
        </p:spPr>
      </p:pic>
      <p:pic>
        <p:nvPicPr>
          <p:cNvPr id="1030" name="Picture 6" descr="24 Counting Money Uk Illustrations &amp; Clip Art - i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9846279" y="3569833"/>
            <a:ext cx="2143125" cy="19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067" y="3480352"/>
            <a:ext cx="2800350" cy="1638300"/>
          </a:xfrm>
          <a:prstGeom prst="rect">
            <a:avLst/>
          </a:prstGeom>
        </p:spPr>
      </p:pic>
      <p:pic>
        <p:nvPicPr>
          <p:cNvPr id="1032" name="Picture 8" descr="Maths Year Group: 1 1 1 Add Subtract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 b="49869"/>
          <a:stretch/>
        </p:blipFill>
        <p:spPr bwMode="auto">
          <a:xfrm>
            <a:off x="5664917" y="1668924"/>
            <a:ext cx="1273832" cy="9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/>
          <a:srcRect l="49174" t="49270"/>
          <a:stretch/>
        </p:blipFill>
        <p:spPr>
          <a:xfrm>
            <a:off x="10352586" y="5799970"/>
            <a:ext cx="1292608" cy="913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/>
          <a:srcRect t="49786" r="50413"/>
          <a:stretch/>
        </p:blipFill>
        <p:spPr>
          <a:xfrm>
            <a:off x="2854885" y="5086359"/>
            <a:ext cx="1261078" cy="9039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9"/>
          <a:srcRect l="49587" b="50146"/>
          <a:stretch/>
        </p:blipFill>
        <p:spPr>
          <a:xfrm>
            <a:off x="7759399" y="3510555"/>
            <a:ext cx="1282097" cy="8974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6669" y="366060"/>
            <a:ext cx="2901230" cy="8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37" y="78630"/>
            <a:ext cx="2057610" cy="814952"/>
          </a:xfrm>
          <a:prstGeom prst="rect">
            <a:avLst/>
          </a:prstGeom>
        </p:spPr>
      </p:pic>
      <p:pic>
        <p:nvPicPr>
          <p:cNvPr id="1032" name="Picture 8" descr="Year 1 - Read, write and interpret mathematical statements involving  addition (+), subtraction (–) and equals (=) signs (2) - Master The  Curricul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1718" r="59738" b="33182"/>
          <a:stretch/>
        </p:blipFill>
        <p:spPr bwMode="auto">
          <a:xfrm>
            <a:off x="3382075" y="78629"/>
            <a:ext cx="1296537" cy="7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t of 5 Student Clocks – Smart Ki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r="1548" b="4876"/>
          <a:stretch/>
        </p:blipFill>
        <p:spPr bwMode="auto">
          <a:xfrm>
            <a:off x="8811808" y="4428507"/>
            <a:ext cx="1688026" cy="15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Square 12 by 12 - KS1 Resource (teacher mad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7359" r="62621" b="20843"/>
          <a:stretch/>
        </p:blipFill>
        <p:spPr bwMode="auto">
          <a:xfrm>
            <a:off x="10884008" y="1198412"/>
            <a:ext cx="874100" cy="9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dard Units of Measurement | Units for Length, Weight &amp; Time - Video &amp;  Lesson Transcript | Study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3" t="-1" r="6870" b="13629"/>
          <a:stretch/>
        </p:blipFill>
        <p:spPr bwMode="auto">
          <a:xfrm>
            <a:off x="10913142" y="3879155"/>
            <a:ext cx="977463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5609" y="163477"/>
            <a:ext cx="1106175" cy="4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ce Value | Place, Place Value and Face Value | Grouping the Dig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" y="1655798"/>
            <a:ext cx="860077" cy="10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ce Value Concept &amp; Examples | How to Find the Value of a Digit's Place -  Video &amp; Lesson Transcript | Study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8" y="337431"/>
            <a:ext cx="1283549" cy="8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Maths Year 8 (MS) WRM 2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		Autumn   		           Spring 			Summer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1799" y="781394"/>
            <a:ext cx="2932171" cy="15711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40287" y="1003368"/>
            <a:ext cx="3197818" cy="16227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8217" y="3976594"/>
            <a:ext cx="4254131" cy="19197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9396" y="960358"/>
            <a:ext cx="234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    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Geometry (shape)</a:t>
            </a:r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0"/>
          </p:cNvCxnSpPr>
          <p:nvPr/>
        </p:nvCxnSpPr>
        <p:spPr>
          <a:xfrm>
            <a:off x="5977719" y="3420640"/>
            <a:ext cx="17564" cy="55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55591" y="2618664"/>
            <a:ext cx="256217" cy="22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K.7 Length, Weight, Capacity - Lessons - Blendspac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9797" r="38035" b="12346"/>
          <a:stretch/>
        </p:blipFill>
        <p:spPr bwMode="auto">
          <a:xfrm>
            <a:off x="1136486" y="3665728"/>
            <a:ext cx="1408386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273651" y="3836290"/>
            <a:ext cx="2362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Length &amp; height</a:t>
            </a:r>
          </a:p>
          <a:p>
            <a:r>
              <a:rPr lang="en-US" dirty="0"/>
              <a:t>Mass, capacity and temperature </a:t>
            </a:r>
          </a:p>
          <a:p>
            <a:r>
              <a:rPr lang="en-US" dirty="0"/>
              <a:t>Money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Multiplication &amp; division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29875" y="1141336"/>
            <a:ext cx="3116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Fractions</a:t>
            </a:r>
          </a:p>
          <a:p>
            <a:r>
              <a:rPr lang="en-US" dirty="0"/>
              <a:t>Geometry (position &amp;direction)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Statistics </a:t>
            </a:r>
          </a:p>
          <a:p>
            <a:endParaRPr lang="en-US" dirty="0"/>
          </a:p>
        </p:txBody>
      </p:sp>
      <p:sp>
        <p:nvSpPr>
          <p:cNvPr id="46" name="AutoShape 18" descr="How to teach fractions to young children - Maths-Wh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11960" y="3509692"/>
            <a:ext cx="1366890" cy="5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45,058 Division Sig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52868" r="8552" b="13467"/>
          <a:stretch/>
        </p:blipFill>
        <p:spPr bwMode="auto">
          <a:xfrm>
            <a:off x="5131126" y="1541117"/>
            <a:ext cx="1665028" cy="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37" y="78630"/>
            <a:ext cx="2057610" cy="814952"/>
          </a:xfrm>
          <a:prstGeom prst="rect">
            <a:avLst/>
          </a:prstGeom>
        </p:spPr>
      </p:pic>
      <p:pic>
        <p:nvPicPr>
          <p:cNvPr id="1032" name="Picture 8" descr="Year 1 - Read, write and interpret mathematical statements involving  addition (+), subtraction (–) and equals (=) signs (2) - Master The  Curricul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1718" r="59738" b="33182"/>
          <a:stretch/>
        </p:blipFill>
        <p:spPr bwMode="auto">
          <a:xfrm>
            <a:off x="3382075" y="78629"/>
            <a:ext cx="1296537" cy="7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t of 5 Student Clocks – Smart Ki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r="1548" b="4876"/>
          <a:stretch/>
        </p:blipFill>
        <p:spPr bwMode="auto">
          <a:xfrm>
            <a:off x="8811808" y="4428507"/>
            <a:ext cx="1688026" cy="15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Square 12 by 12 - KS1 Resource (teacher mad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7359" r="62621" b="20843"/>
          <a:stretch/>
        </p:blipFill>
        <p:spPr bwMode="auto">
          <a:xfrm>
            <a:off x="10884008" y="1198412"/>
            <a:ext cx="874100" cy="9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dard Units of Measurement | Units for Length, Weight &amp; Time - Video &amp;  Lesson Transcript | Study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3" t="-1" r="6870" b="13629"/>
          <a:stretch/>
        </p:blipFill>
        <p:spPr bwMode="auto">
          <a:xfrm>
            <a:off x="10913142" y="3879155"/>
            <a:ext cx="977463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5609" y="163477"/>
            <a:ext cx="1106175" cy="4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ce Value | Place, Place Value and Face Value | Grouping the Digi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" y="1655798"/>
            <a:ext cx="860077" cy="10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ce Value Concept &amp; Examples | How to Find the Value of a Digit's Place -  Video &amp; Lesson Transcript | Study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8" y="337431"/>
            <a:ext cx="1283549" cy="8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Maths Year 8 (AC) WRM 1/2 </a:t>
            </a: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		Autumn   		           Spring 			Summer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1799" y="781394"/>
            <a:ext cx="2932171" cy="15711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61278" y="868130"/>
            <a:ext cx="3476827" cy="17579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68217" y="3976594"/>
            <a:ext cx="4254131" cy="21089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9396" y="960358"/>
            <a:ext cx="234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 Value    </a:t>
            </a:r>
          </a:p>
          <a:p>
            <a:r>
              <a:rPr lang="en-GB" dirty="0"/>
              <a:t>Addition &amp; subtraction</a:t>
            </a:r>
          </a:p>
          <a:p>
            <a:r>
              <a:rPr lang="en-GB" dirty="0"/>
              <a:t>Geometry (shape)</a:t>
            </a:r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69136" y="2331765"/>
            <a:ext cx="347635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endCxn id="9" idx="0"/>
          </p:cNvCxnSpPr>
          <p:nvPr/>
        </p:nvCxnSpPr>
        <p:spPr>
          <a:xfrm>
            <a:off x="5977719" y="3420640"/>
            <a:ext cx="17564" cy="55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55591" y="2618664"/>
            <a:ext cx="256217" cy="22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K.7 Length, Weight, Capacity - Lessons - Blendspac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9797" r="38035" b="12346"/>
          <a:stretch/>
        </p:blipFill>
        <p:spPr bwMode="auto">
          <a:xfrm>
            <a:off x="1136486" y="3665728"/>
            <a:ext cx="1408386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273650" y="3836290"/>
            <a:ext cx="3202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Place value 20 – 1</a:t>
            </a:r>
          </a:p>
          <a:p>
            <a:r>
              <a:rPr lang="en-US" dirty="0"/>
              <a:t>Money -  2</a:t>
            </a:r>
          </a:p>
          <a:p>
            <a:r>
              <a:rPr lang="en-US" dirty="0"/>
              <a:t>Addition &amp; Subtraction – 1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Multiplication &amp; division – 2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Place value 50 – 1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Length &amp; height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Measures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55882" y="934006"/>
            <a:ext cx="34768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Fractions</a:t>
            </a:r>
          </a:p>
          <a:p>
            <a:r>
              <a:rPr lang="en-US" dirty="0"/>
              <a:t>Multiplication &amp; Division -  2 Geometry (position &amp;direction) 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Statistics – 1 </a:t>
            </a:r>
          </a:p>
          <a:p>
            <a:r>
              <a:rPr lang="en-US"/>
              <a:t>Money - 2</a:t>
            </a:r>
            <a:endParaRPr lang="en-US" dirty="0"/>
          </a:p>
          <a:p>
            <a:endParaRPr lang="en-US" dirty="0"/>
          </a:p>
        </p:txBody>
      </p:sp>
      <p:sp>
        <p:nvSpPr>
          <p:cNvPr id="46" name="AutoShape 18" descr="How to teach fractions to young children - Maths-Wh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" name="Picture 10" descr="Green Plus Sign Images – Browse 31,479 Stock Photos, Vectors, and Video |  Adobe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22910" r="8034" b="21616"/>
          <a:stretch/>
        </p:blipFill>
        <p:spPr bwMode="auto">
          <a:xfrm>
            <a:off x="8311960" y="3509692"/>
            <a:ext cx="1366890" cy="5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45,058 Division Sign Stock Photos, Pictures &amp; Royalty-Free Images - iStock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52868" r="8552" b="13467"/>
          <a:stretch/>
        </p:blipFill>
        <p:spPr bwMode="auto">
          <a:xfrm>
            <a:off x="5131126" y="1541117"/>
            <a:ext cx="1665028" cy="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9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173</Words>
  <Application>Microsoft Office PowerPoint</Application>
  <PresentationFormat>Widescreen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 OConnor</dc:creator>
  <cp:lastModifiedBy>Jai OConnor</cp:lastModifiedBy>
  <cp:revision>2</cp:revision>
  <dcterms:created xsi:type="dcterms:W3CDTF">2024-10-23T09:33:39Z</dcterms:created>
  <dcterms:modified xsi:type="dcterms:W3CDTF">2024-10-23T09:53:57Z</dcterms:modified>
</cp:coreProperties>
</file>