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.png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24.png"/><Relationship Id="rId10" Type="http://schemas.openxmlformats.org/officeDocument/2006/relationships/image" Target="../media/image9.png"/><Relationship Id="rId19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Employability Year 12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Developing Own Interpersonal Skills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Preparation for Work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Customer Service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Preparation for Work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Customer Service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Developing Own Interpersonal Skills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949803">
            <a:off x="2735766" y="114784"/>
            <a:ext cx="1009605" cy="1009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37341">
            <a:off x="904414" y="3924805"/>
            <a:ext cx="1271294" cy="711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418983">
            <a:off x="6940616" y="255835"/>
            <a:ext cx="1018126" cy="10410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0645089">
            <a:off x="4635790" y="3634941"/>
            <a:ext cx="903241" cy="8079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904729">
            <a:off x="6979203" y="1535933"/>
            <a:ext cx="897039" cy="89703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830430">
            <a:off x="8674076" y="3649484"/>
            <a:ext cx="926217" cy="77184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51010" y="1063548"/>
            <a:ext cx="1164016" cy="9528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71158" y="5460098"/>
            <a:ext cx="1211641" cy="91577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692377">
            <a:off x="3261505" y="1322320"/>
            <a:ext cx="1165699" cy="100192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097729">
            <a:off x="4879514" y="4768885"/>
            <a:ext cx="1201428" cy="82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Employability  Year 13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Using Email in the Workplace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Understanding the Office Environment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Health, Safety and First Aid at Work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Using Email in the Workplace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Understanding the Office Environment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/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4327" y="6151796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>
            <a:extLst/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Health, Safety and First Aid at Work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cxnSp>
        <p:nvCxnSpPr>
          <p:cNvPr id="25" name="Straight Arrow Connector 24"/>
          <p:cNvCxnSpPr/>
          <p:nvPr/>
        </p:nvCxnSpPr>
        <p:spPr>
          <a:xfrm>
            <a:off x="1958014" y="2641007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9386316" y="2603344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954291" y="266849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966807">
            <a:off x="3538441" y="400862"/>
            <a:ext cx="744020" cy="7440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562" y="3568649"/>
            <a:ext cx="1533083" cy="102205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364285">
            <a:off x="3394460" y="1438821"/>
            <a:ext cx="1185931" cy="5929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392775">
            <a:off x="4601241" y="3724391"/>
            <a:ext cx="1245934" cy="1273996"/>
          </a:xfrm>
          <a:prstGeom prst="rect">
            <a:avLst/>
          </a:prstGeom>
        </p:spPr>
      </p:pic>
      <p:pic>
        <p:nvPicPr>
          <p:cNvPr id="1026" name="Picture 2" descr="170+ Working Atmosphere In The Office Illustrations, Royalty-Free Vector  Graphics &amp; Clip Art - iStock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0779">
            <a:off x="6916668" y="206108"/>
            <a:ext cx="1357470" cy="87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367313">
            <a:off x="7035074" y="1321681"/>
            <a:ext cx="1054603" cy="99525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136582">
            <a:off x="10780176" y="1177609"/>
            <a:ext cx="799410" cy="79941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072037">
            <a:off x="8833550" y="3666738"/>
            <a:ext cx="793744" cy="79374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436634">
            <a:off x="8777509" y="4827849"/>
            <a:ext cx="901610" cy="67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64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56</cp:revision>
  <cp:lastPrinted>2022-10-18T08:52:25Z</cp:lastPrinted>
  <dcterms:created xsi:type="dcterms:W3CDTF">2022-10-18T08:33:50Z</dcterms:created>
  <dcterms:modified xsi:type="dcterms:W3CDTF">2024-09-09T07:38:29Z</dcterms:modified>
</cp:coreProperties>
</file>