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Employability Year 12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Developing Own Interpersonal Skills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Preparation for Work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Customer Service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62493" y="3454009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Preparation for Work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0" y="3472263"/>
            <a:ext cx="2276407" cy="26778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endParaRPr lang="en-GB" sz="1100" dirty="0">
              <a:solidFill>
                <a:schemeClr val="tx1"/>
              </a:solidFill>
            </a:endParaRP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Customer Service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Developing Own Interpersonal Skills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9803">
            <a:off x="2735766" y="114784"/>
            <a:ext cx="1009605" cy="1009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37341">
            <a:off x="904414" y="3924805"/>
            <a:ext cx="1271294" cy="71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418983">
            <a:off x="6940616" y="255835"/>
            <a:ext cx="1018126" cy="1041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645089">
            <a:off x="4635790" y="3634941"/>
            <a:ext cx="903241" cy="807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904729">
            <a:off x="6979203" y="1535933"/>
            <a:ext cx="897039" cy="897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830430">
            <a:off x="8674076" y="3649484"/>
            <a:ext cx="926217" cy="7718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51010" y="1063548"/>
            <a:ext cx="1164016" cy="952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71158" y="5460098"/>
            <a:ext cx="1211641" cy="9157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692377">
            <a:off x="3261505" y="1322320"/>
            <a:ext cx="1165699" cy="10019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1097729">
            <a:off x="4879514" y="4768885"/>
            <a:ext cx="1201428" cy="82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60320" y="3151435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Employability  Year 13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633103" y="2862000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80182" y="56950"/>
            <a:ext cx="2066184" cy="25633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Using Email in the Workplace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92114" y="75238"/>
            <a:ext cx="2065038" cy="25449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Understanding the Office Environment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95876" y="3544890"/>
            <a:ext cx="2159327" cy="25039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Health, Safety and First Aid at Work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2550" y="3492136"/>
            <a:ext cx="2135744" cy="267142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Using Email in the Workplace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30274" y="3541556"/>
            <a:ext cx="2118566" cy="25106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Understanding the Office Environment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/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4327" y="6151796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/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18424"/>
              </p:ext>
            </p:extLst>
          </p:nvPr>
        </p:nvGraphicFramePr>
        <p:xfrm>
          <a:off x="6582083" y="5082535"/>
          <a:ext cx="2010229" cy="982187"/>
        </p:xfrm>
        <a:graphic>
          <a:graphicData uri="http://schemas.openxmlformats.org/drawingml/2006/table">
            <a:tbl>
              <a:tblPr/>
              <a:tblGrid>
                <a:gridCol w="2010229">
                  <a:extLst>
                    <a:ext uri="{9D8B030D-6E8A-4147-A177-3AD203B41FA5}">
                      <a16:colId xmlns:a16="http://schemas.microsoft.com/office/drawing/2014/main" val="269987370"/>
                    </a:ext>
                  </a:extLst>
                </a:gridCol>
              </a:tblGrid>
              <a:tr h="98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050" dirty="0" smtClean="0"/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736647"/>
                  </a:ext>
                </a:extLst>
              </a:tr>
            </a:tbl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1254990" y="135066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Health, Safety and First Aid at Work </a:t>
            </a: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12009"/>
              </p:ext>
            </p:extLst>
          </p:nvPr>
        </p:nvGraphicFramePr>
        <p:xfrm>
          <a:off x="8558293" y="144612"/>
          <a:ext cx="1792277" cy="192786"/>
        </p:xfrm>
        <a:graphic>
          <a:graphicData uri="http://schemas.openxmlformats.org/drawingml/2006/table">
            <a:tbl>
              <a:tblPr/>
              <a:tblGrid>
                <a:gridCol w="1792277">
                  <a:extLst>
                    <a:ext uri="{9D8B030D-6E8A-4147-A177-3AD203B41FA5}">
                      <a16:colId xmlns:a16="http://schemas.microsoft.com/office/drawing/2014/main" val="3467000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149346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958014" y="2641007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386316" y="2603344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54291" y="266849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66807">
            <a:off x="3538441" y="400862"/>
            <a:ext cx="744020" cy="7440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562" y="3568649"/>
            <a:ext cx="1533083" cy="10220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364285">
            <a:off x="3394460" y="1438821"/>
            <a:ext cx="1185931" cy="5929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392775">
            <a:off x="4601241" y="3724391"/>
            <a:ext cx="1245934" cy="1273996"/>
          </a:xfrm>
          <a:prstGeom prst="rect">
            <a:avLst/>
          </a:prstGeom>
        </p:spPr>
      </p:pic>
      <p:pic>
        <p:nvPicPr>
          <p:cNvPr id="1026" name="Picture 2" descr="170+ Working Atmosphere In The Office Illustrations, Royalty-Free Vector  Graphics &amp; Clip Art - iStoc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779">
            <a:off x="6916668" y="206108"/>
            <a:ext cx="1357470" cy="87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367313">
            <a:off x="7035074" y="1321681"/>
            <a:ext cx="1054603" cy="9952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136582">
            <a:off x="10780176" y="1177609"/>
            <a:ext cx="799410" cy="7994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21072037">
            <a:off x="8833550" y="3666738"/>
            <a:ext cx="793744" cy="7937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436634">
            <a:off x="8777509" y="4827849"/>
            <a:ext cx="901610" cy="6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4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64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Angela Ivins</cp:lastModifiedBy>
  <cp:revision>56</cp:revision>
  <cp:lastPrinted>2022-10-18T08:52:25Z</cp:lastPrinted>
  <dcterms:created xsi:type="dcterms:W3CDTF">2022-10-18T08:33:50Z</dcterms:created>
  <dcterms:modified xsi:type="dcterms:W3CDTF">2024-09-09T07:38:29Z</dcterms:modified>
</cp:coreProperties>
</file>