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0" autoAdjust="0"/>
    <p:restoredTop sz="94660"/>
  </p:normalViewPr>
  <p:slideViewPr>
    <p:cSldViewPr snapToGrid="0">
      <p:cViewPr varScale="1">
        <p:scale>
          <a:sx n="77" d="100"/>
          <a:sy n="77" d="100"/>
        </p:scale>
        <p:origin x="6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11/09/2023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712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11/09/2023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485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11/09/2023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088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11/09/2023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456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11/09/2023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54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11/09/2023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678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11/09/2023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9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11/09/2023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420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11/09/2023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694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11/09/2023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635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11/09/2023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56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22D70-73BB-472F-8E39-E815AC316B9C}" type="datetimeFigureOut">
              <a:rPr lang="en-GB" smtClean="0"/>
              <a:t>11/09/2023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087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15.jpeg"/><Relationship Id="rId3" Type="http://schemas.openxmlformats.org/officeDocument/2006/relationships/image" Target="../media/image2.png"/><Relationship Id="rId21" Type="http://schemas.openxmlformats.org/officeDocument/2006/relationships/image" Target="../media/image18.pn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14.jpeg"/><Relationship Id="rId2" Type="http://schemas.openxmlformats.org/officeDocument/2006/relationships/image" Target="../media/image1.png"/><Relationship Id="rId16" Type="http://schemas.openxmlformats.org/officeDocument/2006/relationships/image" Target="../media/image13.jpeg"/><Relationship Id="rId20" Type="http://schemas.openxmlformats.org/officeDocument/2006/relationships/image" Target="../media/image1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5" Type="http://schemas.openxmlformats.org/officeDocument/2006/relationships/image" Target="../media/image4.png"/><Relationship Id="rId15" Type="http://schemas.openxmlformats.org/officeDocument/2006/relationships/image" Target="../media/image12.jpeg"/><Relationship Id="rId10" Type="http://schemas.openxmlformats.org/officeDocument/2006/relationships/image" Target="../media/image8.png"/><Relationship Id="rId19" Type="http://schemas.openxmlformats.org/officeDocument/2006/relationships/image" Target="../media/image16.jpe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1.jpeg"/><Relationship Id="rId22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Gardening Year 11 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584776" y="2883425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 &amp; Half Term 2			Half Term 3 &amp; Half Term 4		Half Term 5 &amp; 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473517" y="736647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068422" y="781398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866472" y="699934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42168" y="3966489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129585" y="4006961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0137023" y="3943837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249354" y="981386"/>
            <a:ext cx="1847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en-US" sz="2000" dirty="0" smtClean="0">
              <a:solidFill>
                <a:srgbClr val="00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739207" y="943393"/>
            <a:ext cx="1847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en-US" sz="2000" dirty="0" smtClean="0">
              <a:solidFill>
                <a:srgbClr val="00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613691" y="1247982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en-US" sz="2000" dirty="0">
              <a:solidFill>
                <a:srgbClr val="00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3816115" y="4251725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en-US" sz="2000" dirty="0" smtClean="0">
              <a:solidFill>
                <a:srgbClr val="00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7355847" y="4342377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en-US" sz="2000" dirty="0" smtClean="0">
              <a:solidFill>
                <a:srgbClr val="00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10884240" y="4084616"/>
            <a:ext cx="1847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en-US" sz="2000" dirty="0" smtClean="0">
              <a:solidFill>
                <a:srgbClr val="000000"/>
              </a:solidFill>
              <a:latin typeface="Arial Rounded MT Bold" panose="020F0704030504030204" pitchFamily="34" charset="0"/>
            </a:endParaRPr>
          </a:p>
        </p:txBody>
      </p:sp>
      <p:cxnSp>
        <p:nvCxnSpPr>
          <p:cNvPr id="46" name="Straight Arrow Connector 45"/>
          <p:cNvCxnSpPr/>
          <p:nvPr/>
        </p:nvCxnSpPr>
        <p:spPr>
          <a:xfrm flipV="1">
            <a:off x="1718965" y="2352503"/>
            <a:ext cx="318386" cy="5309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V="1">
            <a:off x="5294833" y="2356151"/>
            <a:ext cx="318386" cy="5309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V="1">
            <a:off x="8903433" y="2330128"/>
            <a:ext cx="318386" cy="5309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2948614" y="3473954"/>
            <a:ext cx="274458" cy="4743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>
            <a:off x="6730098" y="3505003"/>
            <a:ext cx="274458" cy="4743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>
            <a:off x="10542401" y="3456548"/>
            <a:ext cx="274458" cy="4743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1592283" y="992568"/>
            <a:ext cx="149887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Planting </a:t>
            </a:r>
          </a:p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in the </a:t>
            </a:r>
          </a:p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Gardening</a:t>
            </a:r>
          </a:p>
        </p:txBody>
      </p:sp>
      <p:sp>
        <p:nvSpPr>
          <p:cNvPr id="33" name="Rectangle 32"/>
          <p:cNvSpPr/>
          <p:nvPr/>
        </p:nvSpPr>
        <p:spPr>
          <a:xfrm>
            <a:off x="3159044" y="4244209"/>
            <a:ext cx="149887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Planting </a:t>
            </a:r>
          </a:p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in the </a:t>
            </a:r>
          </a:p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Gardening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232438" y="1014367"/>
            <a:ext cx="149887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Planting </a:t>
            </a:r>
          </a:p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in the </a:t>
            </a:r>
          </a:p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Gardening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0189580" y="4221557"/>
            <a:ext cx="162095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Careers on </a:t>
            </a:r>
          </a:p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Gardening</a:t>
            </a:r>
          </a:p>
        </p:txBody>
      </p:sp>
      <p:sp>
        <p:nvSpPr>
          <p:cNvPr id="39" name="Rectangle 38"/>
          <p:cNvSpPr/>
          <p:nvPr/>
        </p:nvSpPr>
        <p:spPr>
          <a:xfrm>
            <a:off x="8960233" y="1103177"/>
            <a:ext cx="162095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Careers on </a:t>
            </a:r>
          </a:p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Gardening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158691" y="4342377"/>
            <a:ext cx="162095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Careers on </a:t>
            </a:r>
          </a:p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Gardening</a:t>
            </a:r>
          </a:p>
        </p:txBody>
      </p:sp>
      <p:pic>
        <p:nvPicPr>
          <p:cNvPr id="41" name="Picture 40" descr="Macintosh HD:Users:sarahcrank:Desktop:watering-can-gardening-tools-green-260nw-1027956301.jpg"/>
          <p:cNvPicPr/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334"/>
          <a:stretch/>
        </p:blipFill>
        <p:spPr bwMode="auto">
          <a:xfrm>
            <a:off x="3159044" y="191662"/>
            <a:ext cx="1816767" cy="6557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cx="http://schemas.microsoft.com/office/drawing/2014/chartex" xmlns:wpc="http://schemas.microsoft.com/office/word/2010/wordprocessingCanvas"/>
            </a:ext>
          </a:extLst>
        </p:spPr>
      </p:pic>
      <p:pic>
        <p:nvPicPr>
          <p:cNvPr id="42" name="Picture 41" descr="Macintosh HD:Users:sarahcrank:Desktop:watering-can-gardening-tools-green-260nw-1027956301.jpg"/>
          <p:cNvPicPr/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334"/>
          <a:stretch/>
        </p:blipFill>
        <p:spPr bwMode="auto">
          <a:xfrm>
            <a:off x="1020890" y="3683953"/>
            <a:ext cx="1816767" cy="6557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cx="http://schemas.microsoft.com/office/drawing/2014/chartex" xmlns:wpc="http://schemas.microsoft.com/office/word/2010/wordprocessingCanvas"/>
            </a:ext>
          </a:extLst>
        </p:spPr>
      </p:pic>
      <p:pic>
        <p:nvPicPr>
          <p:cNvPr id="43" name="Picture 42" descr="Macintosh HD:Users:sarahcrank:Desktop:watering-can-gardening-tools-green-260nw-1027956301.jpg"/>
          <p:cNvPicPr/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334"/>
          <a:stretch/>
        </p:blipFill>
        <p:spPr bwMode="auto">
          <a:xfrm>
            <a:off x="7009638" y="210628"/>
            <a:ext cx="1816767" cy="6557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cx="http://schemas.microsoft.com/office/drawing/2014/chartex" xmlns:wpc="http://schemas.microsoft.com/office/word/2010/wordprocessingCanvas"/>
            </a:ext>
          </a:extLst>
        </p:spPr>
      </p:pic>
      <p:pic>
        <p:nvPicPr>
          <p:cNvPr id="50" name="Picture 49" descr="Macintosh HD:Users:sarahcrank:Desktop:watering-can-gardening-tools-green-260nw-1027956301.jpg"/>
          <p:cNvPicPr/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334"/>
          <a:stretch/>
        </p:blipFill>
        <p:spPr bwMode="auto">
          <a:xfrm>
            <a:off x="8193806" y="3699369"/>
            <a:ext cx="1816767" cy="6557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cx="http://schemas.microsoft.com/office/drawing/2014/chartex" xmlns:wpc="http://schemas.microsoft.com/office/word/2010/wordprocessingCanvas"/>
            </a:ext>
          </a:extLst>
        </p:spPr>
      </p:pic>
      <p:pic>
        <p:nvPicPr>
          <p:cNvPr id="53" name="Picture 3" descr="C:\My Documents\flower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1049" y="1247982"/>
            <a:ext cx="950194" cy="712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Picture 2" descr="http://www.wildlifeworld.co.uk/images/bee1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086" y="141516"/>
            <a:ext cx="896507" cy="541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54" descr="Macintosh HD:Users:sarahcrank:Desktop:spring-hill-nurseries-perennials-01256-64_1000.jpg"/>
          <p:cNvPicPr/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8001" y="3813580"/>
            <a:ext cx="834240" cy="739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Picture 55" descr="Macintosh HD:Users:sarahcrank:Desktop:images-2.jpeg"/>
          <p:cNvPicPr/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622" y="4958323"/>
            <a:ext cx="779257" cy="9539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Picture 56" descr="Macintosh HD:Users:sarahcrank:Desktop:c-PETU-KA9004-B.jpg"/>
          <p:cNvPicPr/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932" y="4566280"/>
            <a:ext cx="824491" cy="6935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Picture 57"/>
          <p:cNvPicPr/>
          <p:nvPr/>
        </p:nvPicPr>
        <p:blipFill>
          <a:blip r:embed="rId20"/>
          <a:stretch>
            <a:fillRect/>
          </a:stretch>
        </p:blipFill>
        <p:spPr>
          <a:xfrm>
            <a:off x="6683444" y="2268173"/>
            <a:ext cx="806305" cy="590389"/>
          </a:xfrm>
          <a:prstGeom prst="rect">
            <a:avLst/>
          </a:prstGeom>
        </p:spPr>
      </p:pic>
      <p:pic>
        <p:nvPicPr>
          <p:cNvPr id="102" name="Picture 101"/>
          <p:cNvPicPr/>
          <p:nvPr/>
        </p:nvPicPr>
        <p:blipFill>
          <a:blip r:embed="rId21"/>
          <a:stretch>
            <a:fillRect/>
          </a:stretch>
        </p:blipFill>
        <p:spPr>
          <a:xfrm>
            <a:off x="7608731" y="1496883"/>
            <a:ext cx="1237708" cy="1312089"/>
          </a:xfrm>
          <a:prstGeom prst="rect">
            <a:avLst/>
          </a:prstGeom>
        </p:spPr>
      </p:pic>
      <p:pic>
        <p:nvPicPr>
          <p:cNvPr id="148" name="Picture 147"/>
          <p:cNvPicPr/>
          <p:nvPr/>
        </p:nvPicPr>
        <p:blipFill>
          <a:blip r:embed="rId22"/>
          <a:stretch>
            <a:fillRect/>
          </a:stretch>
        </p:blipFill>
        <p:spPr>
          <a:xfrm>
            <a:off x="6817346" y="1041034"/>
            <a:ext cx="1434852" cy="1089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64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1859</TotalTime>
  <Words>32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Rounded MT Bold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Lightfoot</dc:creator>
  <cp:lastModifiedBy>Sarah Crank</cp:lastModifiedBy>
  <cp:revision>41</cp:revision>
  <cp:lastPrinted>2023-03-07T11:56:08Z</cp:lastPrinted>
  <dcterms:created xsi:type="dcterms:W3CDTF">2022-10-18T08:33:50Z</dcterms:created>
  <dcterms:modified xsi:type="dcterms:W3CDTF">2023-09-11T11:55:37Z</dcterms:modified>
</cp:coreProperties>
</file>