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0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17121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1485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3088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8456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54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2678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92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2420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7694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635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561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22D70-73BB-472F-8E39-E815AC316B9C}" type="datetimeFigureOut">
              <a:rPr lang="en-GB" smtClean="0"/>
              <a:t>11/09/2023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1E4296-B4ED-470D-A691-10F1ECBBDCD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2087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0.png"/><Relationship Id="rId18" Type="http://schemas.openxmlformats.org/officeDocument/2006/relationships/image" Target="../media/image15.jpe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17" Type="http://schemas.openxmlformats.org/officeDocument/2006/relationships/image" Target="../media/image14.jpeg"/><Relationship Id="rId2" Type="http://schemas.openxmlformats.org/officeDocument/2006/relationships/image" Target="../media/image1.png"/><Relationship Id="rId16" Type="http://schemas.openxmlformats.org/officeDocument/2006/relationships/image" Target="../media/image13.jpeg"/><Relationship Id="rId20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jpeg"/><Relationship Id="rId10" Type="http://schemas.openxmlformats.org/officeDocument/2006/relationships/image" Target="../media/image8.png"/><Relationship Id="rId19" Type="http://schemas.openxmlformats.org/officeDocument/2006/relationships/image" Target="../media/image16.jpe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1.jpeg"/><Relationship Id="rId22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6200000">
            <a:off x="-3149081" y="3124142"/>
            <a:ext cx="6882937" cy="584775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18900000" scaled="1"/>
            <a:tileRect/>
          </a:gra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200" b="1" dirty="0" smtClean="0"/>
              <a:t>Gardening Year 11  </a:t>
            </a:r>
            <a:endParaRPr lang="en-GB" sz="3200" b="1" dirty="0"/>
          </a:p>
        </p:txBody>
      </p:sp>
      <p:sp>
        <p:nvSpPr>
          <p:cNvPr id="5" name="Pentagon 4"/>
          <p:cNvSpPr/>
          <p:nvPr/>
        </p:nvSpPr>
        <p:spPr>
          <a:xfrm>
            <a:off x="584776" y="2883425"/>
            <a:ext cx="11607224" cy="568154"/>
          </a:xfrm>
          <a:prstGeom prst="homePlat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b="1" dirty="0" smtClean="0">
                <a:solidFill>
                  <a:schemeClr val="tx1"/>
                </a:solidFill>
              </a:rPr>
              <a:t>Half Term 1 &amp; Half Term 2			Half Term 3 &amp; Half Term 4		Half Term 5 &amp; Half Term 6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73517" y="73664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dirty="0" smtClean="0">
                <a:solidFill>
                  <a:schemeClr val="tx1"/>
                </a:solidFill>
              </a:rPr>
              <a:t> </a:t>
            </a:r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068422" y="781398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866472" y="699934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042168" y="3966489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129585" y="4006961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137023" y="3943837"/>
            <a:ext cx="1679171" cy="1571105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 dirty="0">
              <a:solidFill>
                <a:schemeClr val="tx1"/>
              </a:solidFill>
            </a:endParaRPr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6738" y="165850"/>
            <a:ext cx="1432560" cy="707390"/>
          </a:xfrm>
          <a:prstGeom prst="rect">
            <a:avLst/>
          </a:prstGeom>
          <a:noFill/>
        </p:spPr>
      </p:pic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47" y="5485407"/>
            <a:ext cx="1376680" cy="13335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7885" y="6163563"/>
            <a:ext cx="655344" cy="6553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9838" y="6163563"/>
            <a:ext cx="655344" cy="65534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9951" t="6110" r="6944" b="16896"/>
          <a:stretch/>
        </p:blipFill>
        <p:spPr>
          <a:xfrm>
            <a:off x="4752951" y="6085560"/>
            <a:ext cx="821654" cy="7612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36028" y="6163563"/>
            <a:ext cx="641497" cy="63919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6327" y="6140030"/>
            <a:ext cx="665689" cy="66273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rcRect l="13844" t="7822" r="11794" b="19645"/>
          <a:stretch/>
        </p:blipFill>
        <p:spPr>
          <a:xfrm>
            <a:off x="7475912" y="6085559"/>
            <a:ext cx="780430" cy="76123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430238" y="6110328"/>
            <a:ext cx="695524" cy="69243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58296" y="6124376"/>
            <a:ext cx="695524" cy="6945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49354" y="98138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39207" y="943393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13691" y="1247982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3816115" y="4251725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355847" y="4342377"/>
            <a:ext cx="1847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0884240" y="4084616"/>
            <a:ext cx="18473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en-US" sz="2000" dirty="0" smtClean="0">
              <a:solidFill>
                <a:srgbClr val="000000"/>
              </a:solidFill>
              <a:latin typeface="Arial Rounded MT Bold" panose="020F0704030504030204" pitchFamily="34" charset="0"/>
            </a:endParaRPr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718965" y="2352503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5294833" y="2356151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8903433" y="2330128"/>
            <a:ext cx="318386" cy="5309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2948614" y="3473954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>
            <a:off x="6730098" y="3505003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10542401" y="3456548"/>
            <a:ext cx="274458" cy="4743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1592283" y="992568"/>
            <a:ext cx="14988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Planting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the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Gardening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3159044" y="4244209"/>
            <a:ext cx="14988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Planting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the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Gardening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32438" y="1014367"/>
            <a:ext cx="149887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Planting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in the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Gardening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189580" y="4221557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Careers on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Gardening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960233" y="1103177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Careers on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Gardening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158691" y="4342377"/>
            <a:ext cx="16209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Careers on </a:t>
            </a:r>
          </a:p>
          <a:p>
            <a:pPr algn="ctr"/>
            <a:r>
              <a:rPr lang="en-US" sz="2000" dirty="0" smtClean="0">
                <a:solidFill>
                  <a:srgbClr val="000000"/>
                </a:solidFill>
                <a:latin typeface="Arial Rounded MT Bold" panose="020F0704030504030204" pitchFamily="34" charset="0"/>
              </a:rPr>
              <a:t>Gardening</a:t>
            </a:r>
          </a:p>
        </p:txBody>
      </p:sp>
      <p:pic>
        <p:nvPicPr>
          <p:cNvPr id="41" name="Picture 40" descr="Macintosh HD:Users:sarahcrank:Desktop:watering-can-gardening-tools-green-260nw-1027956301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4"/>
          <a:stretch/>
        </p:blipFill>
        <p:spPr bwMode="auto">
          <a:xfrm>
            <a:off x="3159044" y="191662"/>
            <a:ext cx="1816767" cy="65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42" name="Picture 41" descr="Macintosh HD:Users:sarahcrank:Desktop:watering-can-gardening-tools-green-260nw-1027956301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4"/>
          <a:stretch/>
        </p:blipFill>
        <p:spPr bwMode="auto">
          <a:xfrm>
            <a:off x="1020890" y="3683953"/>
            <a:ext cx="1816767" cy="65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43" name="Picture 42" descr="Macintosh HD:Users:sarahcrank:Desktop:watering-can-gardening-tools-green-260nw-1027956301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4"/>
          <a:stretch/>
        </p:blipFill>
        <p:spPr bwMode="auto">
          <a:xfrm>
            <a:off x="7009638" y="210628"/>
            <a:ext cx="1816767" cy="65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50" name="Picture 49" descr="Macintosh HD:Users:sarahcrank:Desktop:watering-can-gardening-tools-green-260nw-1027956301.jpg"/>
          <p:cNvPicPr/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334"/>
          <a:stretch/>
        </p:blipFill>
        <p:spPr bwMode="auto">
          <a:xfrm>
            <a:off x="8193806" y="3699369"/>
            <a:ext cx="1816767" cy="6557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lc="http://schemas.openxmlformats.org/drawingml/2006/lockedCanvas" xmlns="" xmlns:mo="http://schemas.microsoft.com/office/mac/office/2008/main" xmlns:mv="urn:schemas-microsoft-com:mac:vml" xmlns:o="urn:schemas-microsoft-com:office:office" xmlns:v="urn:schemas-microsoft-com:vml" xmlns:w10="urn:schemas-microsoft-com:office:word" xmlns:w="http://schemas.openxmlformats.org/wordprocessingml/2006/main" xmlns:a14="http://schemas.microsoft.com/office/drawing/2010/main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mc="http://schemas.openxmlformats.org/markup-compatibility/2006" xmlns:cx="http://schemas.microsoft.com/office/drawing/2014/chartex" xmlns:wpc="http://schemas.microsoft.com/office/word/2010/wordprocessingCanvas"/>
            </a:ext>
          </a:extLst>
        </p:spPr>
      </p:pic>
      <p:pic>
        <p:nvPicPr>
          <p:cNvPr id="53" name="Picture 3" descr="C:\My Documents\flower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1049" y="1247982"/>
            <a:ext cx="950194" cy="712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4" name="Picture 2" descr="http://www.wildlifeworld.co.uk/images/bee1.jp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086" y="141516"/>
            <a:ext cx="896507" cy="541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54" descr="Macintosh HD:Users:sarahcrank:Desktop:spring-hill-nurseries-perennials-01256-64_1000.jpg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001" y="3813580"/>
            <a:ext cx="834240" cy="73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Picture 55" descr="Macintosh HD:Users:sarahcrank:Desktop:images-2.jpeg"/>
          <p:cNvPicPr/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622" y="4958323"/>
            <a:ext cx="779257" cy="953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Picture 56" descr="Macintosh HD:Users:sarahcrank:Desktop:c-PETU-KA9004-B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932" y="4566280"/>
            <a:ext cx="824491" cy="6935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Picture 57"/>
          <p:cNvPicPr/>
          <p:nvPr/>
        </p:nvPicPr>
        <p:blipFill>
          <a:blip r:embed="rId20"/>
          <a:stretch>
            <a:fillRect/>
          </a:stretch>
        </p:blipFill>
        <p:spPr>
          <a:xfrm>
            <a:off x="6683444" y="2268173"/>
            <a:ext cx="806305" cy="590389"/>
          </a:xfrm>
          <a:prstGeom prst="rect">
            <a:avLst/>
          </a:prstGeom>
        </p:spPr>
      </p:pic>
      <p:pic>
        <p:nvPicPr>
          <p:cNvPr id="102" name="Picture 101"/>
          <p:cNvPicPr/>
          <p:nvPr/>
        </p:nvPicPr>
        <p:blipFill>
          <a:blip r:embed="rId21"/>
          <a:stretch>
            <a:fillRect/>
          </a:stretch>
        </p:blipFill>
        <p:spPr>
          <a:xfrm>
            <a:off x="7608731" y="1496883"/>
            <a:ext cx="1237708" cy="1312089"/>
          </a:xfrm>
          <a:prstGeom prst="rect">
            <a:avLst/>
          </a:prstGeom>
        </p:spPr>
      </p:pic>
      <p:pic>
        <p:nvPicPr>
          <p:cNvPr id="148" name="Picture 147"/>
          <p:cNvPicPr/>
          <p:nvPr/>
        </p:nvPicPr>
        <p:blipFill>
          <a:blip r:embed="rId22"/>
          <a:stretch>
            <a:fillRect/>
          </a:stretch>
        </p:blipFill>
        <p:spPr>
          <a:xfrm>
            <a:off x="6817346" y="1041034"/>
            <a:ext cx="1434852" cy="1089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64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1859</TotalTime>
  <Words>32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Nicola Lightfoot</dc:creator>
  <cp:lastModifiedBy>Sarah Crank</cp:lastModifiedBy>
  <cp:revision>41</cp:revision>
  <cp:lastPrinted>2023-03-07T11:56:08Z</cp:lastPrinted>
  <dcterms:created xsi:type="dcterms:W3CDTF">2022-10-18T08:33:50Z</dcterms:created>
  <dcterms:modified xsi:type="dcterms:W3CDTF">2023-09-11T11:55:37Z</dcterms:modified>
</cp:coreProperties>
</file>